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_rels/notesSlide2.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10.xml.rels" ContentType="application/vnd.openxmlformats-package.relationships+xml"/>
  <Override PartName="/ppt/notesSlides/_rels/notesSlide6.xml.rels" ContentType="application/vnd.openxmlformats-package.relationships+xml"/>
  <Override PartName="/ppt/notesSlides/_rels/notesSlide11.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2.xml.rels" ContentType="application/vnd.openxmlformats-package.relationships+xml"/>
  <Override PartName="/ppt/notesSlides/_rels/notesSlide33.xml.rels" ContentType="application/vnd.openxmlformats-package.relationships+xml"/>
  <Override PartName="/ppt/notesSlides/_rels/notesSlide34.xml.rels" ContentType="application/vnd.openxmlformats-package.relationships+xml"/>
  <Override PartName="/ppt/notesSlides/_rels/notesSlide35.xml.rels" ContentType="application/vnd.openxmlformats-package.relationships+xml"/>
  <Override PartName="/ppt/notesSlides/_rels/notesSlide36.xml.rels" ContentType="application/vnd.openxmlformats-package.relationships+xml"/>
  <Override PartName="/ppt/notesSlides/_rels/notesSlide37.xml.rels" ContentType="application/vnd.openxmlformats-package.relationships+xml"/>
  <Override PartName="/ppt/notesSlides/_rels/notesSlide38.xml.rels" ContentType="application/vnd.openxmlformats-package.relationships+xml"/>
  <Override PartName="/ppt/notesSlides/_rels/notesSlide39.xml.rels" ContentType="application/vnd.openxmlformats-package.relationships+xml"/>
  <Override PartName="/ppt/notesSlides/_rels/notesSlide40.xml.rels" ContentType="application/vnd.openxmlformats-package.relationships+xml"/>
  <Override PartName="/ppt/notesSlides/_rels/notesSlide41.xml.rels" ContentType="application/vnd.openxmlformats-package.relationship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media/image17.jpeg" ContentType="image/jpeg"/>
  <Override PartName="/ppt/media/image3.png" ContentType="image/png"/>
  <Override PartName="/ppt/media/image1.jpeg" ContentType="image/jpeg"/>
  <Override PartName="/ppt/media/image2.png" ContentType="image/png"/>
  <Override PartName="/ppt/media/image21.png" ContentType="image/png"/>
  <Override PartName="/ppt/media/image6.jpeg" ContentType="image/jpeg"/>
  <Override PartName="/ppt/media/image4.png" ContentType="image/png"/>
  <Override PartName="/ppt/media/image5.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jpeg" ContentType="image/jpeg"/>
  <Override PartName="/ppt/media/image13.png" ContentType="image/png"/>
  <Override PartName="/ppt/media/image14.png" ContentType="image/png"/>
  <Override PartName="/ppt/media/image15.png" ContentType="image/png"/>
  <Override PartName="/ppt/media/image16.png" ContentType="image/png"/>
  <Override PartName="/ppt/media/image40.wmf" ContentType="image/x-wmf"/>
  <Override PartName="/ppt/media/image18.png" ContentType="image/png"/>
  <Override PartName="/ppt/media/image19.png" ContentType="image/png"/>
  <Override PartName="/ppt/media/image20.png" ContentType="image/png"/>
  <Override PartName="/ppt/media/image22.jpeg" ContentType="image/jpe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jpeg" ContentType="image/jpe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46.wmf" ContentType="image/x-wmf"/>
  <Override PartName="/ppt/media/image34.png" ContentType="image/png"/>
  <Override PartName="/ppt/media/image47.wmf" ContentType="image/x-wmf"/>
  <Override PartName="/ppt/media/image35.png" ContentType="image/png"/>
  <Override PartName="/ppt/media/image48.wmf" ContentType="image/x-wmf"/>
  <Override PartName="/ppt/media/image36.png" ContentType="image/png"/>
  <Override PartName="/ppt/media/image49.wmf" ContentType="image/x-wmf"/>
  <Override PartName="/ppt/media/image37.png" ContentType="image/png"/>
  <Override PartName="/ppt/media/image54.jpeg" ContentType="image/jpeg"/>
  <Override PartName="/ppt/media/image38.png" ContentType="image/png"/>
  <Override PartName="/ppt/media/image39.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50.jpeg" ContentType="image/jpeg"/>
  <Override PartName="/ppt/media/image51.png" ContentType="image/png"/>
  <Override PartName="/ppt/media/image52.png" ContentType="image/png"/>
  <Override PartName="/ppt/media/image53.png" ContentType="image/png"/>
  <Override PartName="/ppt/media/image55.png" ContentType="image/pn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Lst>
  <p:sldSz cx="9144000" cy="6858000"/>
  <p:notesSz cx="6796087" cy="992505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
</Relationships>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756000" y="5078520"/>
            <a:ext cx="6047640" cy="4811040"/>
          </a:xfrm>
          <a:prstGeom prst="rect">
            <a:avLst/>
          </a:prstGeom>
        </p:spPr>
        <p:txBody>
          <a:bodyPr lIns="0" rIns="0" tIns="0" bIns="0"/>
          <a:p>
            <a:r>
              <a:rPr b="0" lang="en-US" sz="2000" spc="-1" strike="noStrike">
                <a:solidFill>
                  <a:srgbClr val="000000"/>
                </a:solidFill>
                <a:uFill>
                  <a:solidFill>
                    <a:srgbClr val="ffffff"/>
                  </a:solidFill>
                </a:uFill>
                <a:latin typeface="Arial"/>
              </a:rPr>
              <a:t>按一下滑鼠編輯備註格式</a:t>
            </a:r>
            <a:endParaRPr b="0" lang="en-US" sz="2000" spc="-1" strike="noStrike">
              <a:solidFill>
                <a:srgbClr val="000000"/>
              </a:solidFill>
              <a:uFill>
                <a:solidFill>
                  <a:srgbClr val="ffffff"/>
                </a:solidFill>
              </a:uFill>
              <a:latin typeface="Arial"/>
            </a:endParaRPr>
          </a:p>
        </p:txBody>
      </p:sp>
      <p:sp>
        <p:nvSpPr>
          <p:cNvPr id="296" name="PlaceHolder 2"/>
          <p:cNvSpPr>
            <a:spLocks noGrp="1"/>
          </p:cNvSpPr>
          <p:nvPr>
            <p:ph type="hdr"/>
          </p:nvPr>
        </p:nvSpPr>
        <p:spPr>
          <a:xfrm>
            <a:off x="0" y="0"/>
            <a:ext cx="3280680" cy="534240"/>
          </a:xfrm>
          <a:prstGeom prst="rect">
            <a:avLst/>
          </a:prstGeom>
        </p:spPr>
        <p:txBody>
          <a:bodyPr lIns="0" rIns="0" tIns="0" bIns="0"/>
          <a:p>
            <a:r>
              <a:rPr b="0" lang="en-US" sz="1400" spc="-1" strike="noStrike">
                <a:solidFill>
                  <a:srgbClr val="000000"/>
                </a:solidFill>
                <a:uFill>
                  <a:solidFill>
                    <a:srgbClr val="ffffff"/>
                  </a:solidFill>
                </a:uFill>
                <a:latin typeface="Times New Roman"/>
              </a:rPr>
              <a:t> </a:t>
            </a:r>
            <a:endParaRPr b="0" lang="en-US" sz="1400" spc="-1" strike="noStrike">
              <a:solidFill>
                <a:srgbClr val="000000"/>
              </a:solidFill>
              <a:uFill>
                <a:solidFill>
                  <a:srgbClr val="ffffff"/>
                </a:solidFill>
              </a:uFill>
              <a:latin typeface="Times New Roman"/>
            </a:endParaRPr>
          </a:p>
        </p:txBody>
      </p:sp>
      <p:sp>
        <p:nvSpPr>
          <p:cNvPr id="297" name="PlaceHolder 3"/>
          <p:cNvSpPr>
            <a:spLocks noGrp="1"/>
          </p:cNvSpPr>
          <p:nvPr>
            <p:ph type="dt"/>
          </p:nvPr>
        </p:nvSpPr>
        <p:spPr>
          <a:xfrm>
            <a:off x="4278960" y="0"/>
            <a:ext cx="3280680" cy="534240"/>
          </a:xfrm>
          <a:prstGeom prst="rect">
            <a:avLst/>
          </a:prstGeom>
        </p:spPr>
        <p:txBody>
          <a:bodyPr lIns="0" rIns="0" tIns="0" bIns="0"/>
          <a:p>
            <a:pPr algn="r"/>
            <a:r>
              <a:rPr b="0" lang="en-US" sz="1400" spc="-1" strike="noStrike">
                <a:solidFill>
                  <a:srgbClr val="000000"/>
                </a:solidFill>
                <a:uFill>
                  <a:solidFill>
                    <a:srgbClr val="ffffff"/>
                  </a:solidFill>
                </a:uFill>
                <a:latin typeface="Times New Roman"/>
              </a:rPr>
              <a:t> </a:t>
            </a:r>
            <a:endParaRPr b="0" lang="en-US" sz="1400" spc="-1" strike="noStrike">
              <a:solidFill>
                <a:srgbClr val="000000"/>
              </a:solidFill>
              <a:uFill>
                <a:solidFill>
                  <a:srgbClr val="ffffff"/>
                </a:solidFill>
              </a:uFill>
              <a:latin typeface="Times New Roman"/>
            </a:endParaRPr>
          </a:p>
        </p:txBody>
      </p:sp>
      <p:sp>
        <p:nvSpPr>
          <p:cNvPr id="298" name="PlaceHolder 4"/>
          <p:cNvSpPr>
            <a:spLocks noGrp="1"/>
          </p:cNvSpPr>
          <p:nvPr>
            <p:ph type="ftr"/>
          </p:nvPr>
        </p:nvSpPr>
        <p:spPr>
          <a:xfrm>
            <a:off x="0" y="10157400"/>
            <a:ext cx="3280680" cy="534240"/>
          </a:xfrm>
          <a:prstGeom prst="rect">
            <a:avLst/>
          </a:prstGeom>
        </p:spPr>
        <p:txBody>
          <a:bodyPr lIns="0" rIns="0" tIns="0" bIns="0" anchor="b"/>
          <a:p>
            <a:r>
              <a:rPr b="0" lang="en-US" sz="1400" spc="-1" strike="noStrike">
                <a:solidFill>
                  <a:srgbClr val="000000"/>
                </a:solidFill>
                <a:uFill>
                  <a:solidFill>
                    <a:srgbClr val="ffffff"/>
                  </a:solidFill>
                </a:uFill>
                <a:latin typeface="Times New Roman"/>
              </a:rPr>
              <a:t> </a:t>
            </a:r>
            <a:endParaRPr b="0" lang="en-US" sz="1400" spc="-1" strike="noStrike">
              <a:solidFill>
                <a:srgbClr val="000000"/>
              </a:solidFill>
              <a:uFill>
                <a:solidFill>
                  <a:srgbClr val="ffffff"/>
                </a:solidFill>
              </a:uFill>
              <a:latin typeface="Times New Roman"/>
            </a:endParaRPr>
          </a:p>
        </p:txBody>
      </p:sp>
      <p:sp>
        <p:nvSpPr>
          <p:cNvPr id="299" name="PlaceHolder 5"/>
          <p:cNvSpPr>
            <a:spLocks noGrp="1"/>
          </p:cNvSpPr>
          <p:nvPr>
            <p:ph type="sldNum"/>
          </p:nvPr>
        </p:nvSpPr>
        <p:spPr>
          <a:xfrm>
            <a:off x="4278960" y="10157400"/>
            <a:ext cx="3280680" cy="534240"/>
          </a:xfrm>
          <a:prstGeom prst="rect">
            <a:avLst/>
          </a:prstGeom>
        </p:spPr>
        <p:txBody>
          <a:bodyPr lIns="0" rIns="0" tIns="0" bIns="0" anchor="b"/>
          <a:p>
            <a:pPr algn="r"/>
            <a:fld id="{758A3BCD-5AC2-4E6C-9242-A09069116931}" type="slidenum">
              <a:rPr b="0" lang="en-US" sz="1400" spc="-1" strike="noStrike">
                <a:solidFill>
                  <a:srgbClr val="000000"/>
                </a:solidFill>
                <a:uFill>
                  <a:solidFill>
                    <a:srgbClr val="ffffff"/>
                  </a:solidFill>
                </a:uFill>
                <a:latin typeface="Times New Roman"/>
              </a:rPr>
              <a:t>1</a:t>
            </a:fld>
            <a:endParaRPr b="0" lang="en-U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1"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EE4D0C55-83C9-48D3-8FC9-8EC232914353}"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662" name="PlaceHolder 2"/>
          <p:cNvSpPr>
            <a:spLocks noGrp="1"/>
          </p:cNvSpPr>
          <p:nvPr>
            <p:ph type="body"/>
          </p:nvPr>
        </p:nvSpPr>
        <p:spPr>
          <a:xfrm>
            <a:off x="679320" y="4714920"/>
            <a:ext cx="5433480" cy="4460400"/>
          </a:xfrm>
          <a:prstGeom prst="rect">
            <a:avLst/>
          </a:prstGeom>
        </p:spPr>
        <p:txBody>
          <a:bodyPr lIns="0" rIns="0" tIns="0" bIns="0" anchor="ctr"/>
          <a:p>
            <a:endParaRPr b="0" lang="en-US" sz="2000" spc="-1" strike="noStrike">
              <a:solidFill>
                <a:srgbClr val="000000"/>
              </a:solidFill>
              <a:uFill>
                <a:solidFill>
                  <a:srgbClr val="ffffff"/>
                </a:solidFill>
              </a:uFill>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3"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7CF2A438-FFC1-4C01-9801-F19343F03E04}"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664" name="CustomShape 2"/>
          <p:cNvSpPr/>
          <p:nvPr/>
        </p:nvSpPr>
        <p:spPr>
          <a:xfrm>
            <a:off x="3849840" y="9426600"/>
            <a:ext cx="2941200" cy="49176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BF6F4ABD-FBAA-42D6-B0C2-A83D9AEAC1A1}"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665" name="CustomShape 3"/>
          <p:cNvSpPr/>
          <p:nvPr/>
        </p:nvSpPr>
        <p:spPr>
          <a:xfrm>
            <a:off x="3849840" y="9426600"/>
            <a:ext cx="2944440" cy="49500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CB0D0343-62E3-4ED7-97A3-3AC54B1A179D}"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666" name="CustomShape 4"/>
          <p:cNvSpPr/>
          <p:nvPr/>
        </p:nvSpPr>
        <p:spPr>
          <a:xfrm>
            <a:off x="679320" y="4714920"/>
            <a:ext cx="5438520" cy="4465440"/>
          </a:xfrm>
          <a:prstGeom prst="rect">
            <a:avLst/>
          </a:prstGeom>
          <a:noFill/>
          <a:ln>
            <a:noFill/>
          </a:ln>
        </p:spPr>
        <p:style>
          <a:lnRef idx="0"/>
          <a:fillRef idx="0"/>
          <a:effectRef idx="0"/>
          <a:fontRef idx="minor"/>
        </p:style>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7"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B3030ACE-FE19-4E1C-84E4-D676412FE3B7}"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668" name="CustomShape 2"/>
          <p:cNvSpPr/>
          <p:nvPr/>
        </p:nvSpPr>
        <p:spPr>
          <a:xfrm>
            <a:off x="3849840" y="9426600"/>
            <a:ext cx="2941200" cy="49176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7B38BF3A-E7A7-4DA2-855C-DE4566070837}"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669" name="CustomShape 3"/>
          <p:cNvSpPr/>
          <p:nvPr/>
        </p:nvSpPr>
        <p:spPr>
          <a:xfrm>
            <a:off x="679320" y="4714920"/>
            <a:ext cx="5435280" cy="4462200"/>
          </a:xfrm>
          <a:prstGeom prst="rect">
            <a:avLst/>
          </a:prstGeom>
          <a:noFill/>
          <a:ln>
            <a:noFill/>
          </a:ln>
        </p:spPr>
        <p:style>
          <a:lnRef idx="0"/>
          <a:fillRef idx="0"/>
          <a:effectRef idx="0"/>
          <a:fontRef idx="minor"/>
        </p:style>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0"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E5D0953A-88E6-4104-9BEB-F2EDA86D2D11}"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671" name="CustomShape 2"/>
          <p:cNvSpPr/>
          <p:nvPr/>
        </p:nvSpPr>
        <p:spPr>
          <a:xfrm>
            <a:off x="3849840" y="9426600"/>
            <a:ext cx="2941200" cy="49176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AECACE4F-7171-4C16-9747-3A92021DA9C6}"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672" name="CustomShape 3"/>
          <p:cNvSpPr/>
          <p:nvPr/>
        </p:nvSpPr>
        <p:spPr>
          <a:xfrm>
            <a:off x="3849840" y="9426600"/>
            <a:ext cx="2944440" cy="49500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3FB386AE-CC28-4768-94EE-6D13966713FB}"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673" name="CustomShape 4"/>
          <p:cNvSpPr/>
          <p:nvPr/>
        </p:nvSpPr>
        <p:spPr>
          <a:xfrm>
            <a:off x="679320" y="4714920"/>
            <a:ext cx="5438520" cy="4465440"/>
          </a:xfrm>
          <a:prstGeom prst="rect">
            <a:avLst/>
          </a:prstGeom>
          <a:noFill/>
          <a:ln>
            <a:noFill/>
          </a:ln>
        </p:spPr>
        <p:style>
          <a:lnRef idx="0"/>
          <a:fillRef idx="0"/>
          <a:effectRef idx="0"/>
          <a:fontRef idx="minor"/>
        </p:style>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4"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69A03E3F-1798-4A0D-8766-68C5B20021CE}"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675" name="CustomShape 2"/>
          <p:cNvSpPr/>
          <p:nvPr/>
        </p:nvSpPr>
        <p:spPr>
          <a:xfrm>
            <a:off x="3849840" y="9426600"/>
            <a:ext cx="2941200" cy="49176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5DBED935-8DF5-476B-9523-F58AD8564BC8}"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676" name="CustomShape 3"/>
          <p:cNvSpPr/>
          <p:nvPr/>
        </p:nvSpPr>
        <p:spPr>
          <a:xfrm>
            <a:off x="3849840" y="9426600"/>
            <a:ext cx="2944440" cy="49500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4BCF3B08-5387-47FF-BE5A-C015EC0495AD}"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677" name="CustomShape 4"/>
          <p:cNvSpPr/>
          <p:nvPr/>
        </p:nvSpPr>
        <p:spPr>
          <a:xfrm>
            <a:off x="679320" y="4714920"/>
            <a:ext cx="5438520" cy="4465440"/>
          </a:xfrm>
          <a:prstGeom prst="rect">
            <a:avLst/>
          </a:prstGeom>
          <a:noFill/>
          <a:ln>
            <a:noFill/>
          </a:ln>
        </p:spPr>
        <p:style>
          <a:lnRef idx="0"/>
          <a:fillRef idx="0"/>
          <a:effectRef idx="0"/>
          <a:fontRef idx="minor"/>
        </p:style>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8"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E438DDF3-4CC7-48D6-B839-6260319F3A75}"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679" name="PlaceHolder 2"/>
          <p:cNvSpPr>
            <a:spLocks noGrp="1"/>
          </p:cNvSpPr>
          <p:nvPr>
            <p:ph type="body"/>
          </p:nvPr>
        </p:nvSpPr>
        <p:spPr>
          <a:xfrm>
            <a:off x="679320" y="4714920"/>
            <a:ext cx="5433480" cy="4460400"/>
          </a:xfrm>
          <a:prstGeom prst="rect">
            <a:avLst/>
          </a:prstGeom>
        </p:spPr>
        <p:txBody>
          <a:bodyPr lIns="0" rIns="0" tIns="0" bIns="0" anchor="ctr"/>
          <a:p>
            <a:endParaRPr b="0" lang="en-US" sz="2000" spc="-1" strike="noStrike">
              <a:solidFill>
                <a:srgbClr val="000000"/>
              </a:solidFill>
              <a:uFill>
                <a:solidFill>
                  <a:srgbClr val="ffffff"/>
                </a:solidFill>
              </a:uFill>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0"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7E56035A-58BC-404F-A034-9CD08695EB88}"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681" name="PlaceHolder 2"/>
          <p:cNvSpPr>
            <a:spLocks noGrp="1"/>
          </p:cNvSpPr>
          <p:nvPr>
            <p:ph type="body"/>
          </p:nvPr>
        </p:nvSpPr>
        <p:spPr>
          <a:xfrm>
            <a:off x="679320" y="4714920"/>
            <a:ext cx="5433480" cy="4460400"/>
          </a:xfrm>
          <a:prstGeom prst="rect">
            <a:avLst/>
          </a:prstGeom>
        </p:spPr>
        <p:txBody>
          <a:bodyPr lIns="0" rIns="0" tIns="0" bIns="0" anchor="ctr"/>
          <a:p>
            <a:endParaRPr b="0" lang="en-US" sz="2000" spc="-1" strike="noStrike">
              <a:solidFill>
                <a:srgbClr val="000000"/>
              </a:solidFill>
              <a:uFill>
                <a:solidFill>
                  <a:srgbClr val="ffffff"/>
                </a:solidFill>
              </a:uFill>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2"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43033FD8-DFDD-453D-8EE5-E8FAD6C4C8B4}"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683" name="PlaceHolder 2"/>
          <p:cNvSpPr>
            <a:spLocks noGrp="1"/>
          </p:cNvSpPr>
          <p:nvPr>
            <p:ph type="body"/>
          </p:nvPr>
        </p:nvSpPr>
        <p:spPr>
          <a:xfrm>
            <a:off x="679320" y="4714920"/>
            <a:ext cx="5433480" cy="4460400"/>
          </a:xfrm>
          <a:prstGeom prst="rect">
            <a:avLst/>
          </a:prstGeom>
        </p:spPr>
        <p:txBody>
          <a:bodyPr lIns="0" rIns="0" tIns="0" bIns="0" anchor="ctr"/>
          <a:p>
            <a:endParaRPr b="0" lang="en-US" sz="2000" spc="-1" strike="noStrike">
              <a:solidFill>
                <a:srgbClr val="000000"/>
              </a:solidFill>
              <a:uFill>
                <a:solidFill>
                  <a:srgbClr val="ffffff"/>
                </a:solidFill>
              </a:uFill>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4"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5ADECE87-D460-438F-B435-58BCA0048882}"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685" name="PlaceHolder 2"/>
          <p:cNvSpPr>
            <a:spLocks noGrp="1"/>
          </p:cNvSpPr>
          <p:nvPr>
            <p:ph type="body"/>
          </p:nvPr>
        </p:nvSpPr>
        <p:spPr>
          <a:xfrm>
            <a:off x="679320" y="4714920"/>
            <a:ext cx="5433480" cy="4460400"/>
          </a:xfrm>
          <a:prstGeom prst="rect">
            <a:avLst/>
          </a:prstGeom>
        </p:spPr>
        <p:txBody>
          <a:bodyPr lIns="0" rIns="0" tIns="0" bIns="0" anchor="ctr"/>
          <a:p>
            <a:endParaRPr b="0" lang="en-US" sz="2000" spc="-1" strike="noStrike">
              <a:solidFill>
                <a:srgbClr val="000000"/>
              </a:solidFill>
              <a:uFill>
                <a:solidFill>
                  <a:srgbClr val="ffffff"/>
                </a:solidFill>
              </a:uFill>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6"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85E39F6C-FB0D-4674-9CD0-885E3E4F1F8B}"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687" name="CustomShape 2"/>
          <p:cNvSpPr/>
          <p:nvPr/>
        </p:nvSpPr>
        <p:spPr>
          <a:xfrm>
            <a:off x="3849840" y="9426600"/>
            <a:ext cx="2941200" cy="49176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87A6AE0C-43D2-4664-B3AC-9E1312F979EF}"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688" name="CustomShape 3"/>
          <p:cNvSpPr/>
          <p:nvPr/>
        </p:nvSpPr>
        <p:spPr>
          <a:xfrm>
            <a:off x="679320" y="4714920"/>
            <a:ext cx="5435280" cy="4462200"/>
          </a:xfrm>
          <a:prstGeom prst="rect">
            <a:avLst/>
          </a:prstGeom>
          <a:noFill/>
          <a:ln>
            <a:noFill/>
          </a:ln>
        </p:spPr>
        <p:style>
          <a:lnRef idx="0"/>
          <a:fillRef idx="0"/>
          <a:effectRef idx="0"/>
          <a:fontRef idx="minor"/>
        </p:style>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7"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53040ABF-B8DA-426B-981A-2BA996F2876A}"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638" name="CustomShape 2"/>
          <p:cNvSpPr/>
          <p:nvPr/>
        </p:nvSpPr>
        <p:spPr>
          <a:xfrm>
            <a:off x="3849840" y="9426600"/>
            <a:ext cx="2941200" cy="49176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731717D9-DCA2-4547-BE35-AB234CBE99A3}"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639" name="CustomShape 3"/>
          <p:cNvSpPr/>
          <p:nvPr/>
        </p:nvSpPr>
        <p:spPr>
          <a:xfrm>
            <a:off x="3849840" y="9426600"/>
            <a:ext cx="2944440" cy="49500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81A0CF4C-1B36-4DCF-B21F-863ECB295A23}"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640" name="CustomShape 4"/>
          <p:cNvSpPr/>
          <p:nvPr/>
        </p:nvSpPr>
        <p:spPr>
          <a:xfrm>
            <a:off x="679320" y="4714920"/>
            <a:ext cx="5438520" cy="4465440"/>
          </a:xfrm>
          <a:prstGeom prst="rect">
            <a:avLst/>
          </a:prstGeom>
          <a:noFill/>
          <a:ln>
            <a:noFill/>
          </a:ln>
        </p:spPr>
        <p:style>
          <a:lnRef idx="0"/>
          <a:fillRef idx="0"/>
          <a:effectRef idx="0"/>
          <a:fontRef idx="minor"/>
        </p:style>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9"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92ECBBC8-B49D-4721-AE1F-3D826A875668}"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690" name="CustomShape 2"/>
          <p:cNvSpPr/>
          <p:nvPr/>
        </p:nvSpPr>
        <p:spPr>
          <a:xfrm>
            <a:off x="3849840" y="9426600"/>
            <a:ext cx="2941200" cy="49176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11430E65-2B43-4E9F-8B44-0FDA57C38AD8}"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691" name="CustomShape 3"/>
          <p:cNvSpPr/>
          <p:nvPr/>
        </p:nvSpPr>
        <p:spPr>
          <a:xfrm>
            <a:off x="3849840" y="9426600"/>
            <a:ext cx="2944440" cy="49500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BECF4667-11A2-4AD0-B818-27CCB1E933B9}"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692" name="CustomShape 4"/>
          <p:cNvSpPr/>
          <p:nvPr/>
        </p:nvSpPr>
        <p:spPr>
          <a:xfrm>
            <a:off x="679320" y="4714920"/>
            <a:ext cx="5438520" cy="4465440"/>
          </a:xfrm>
          <a:prstGeom prst="rect">
            <a:avLst/>
          </a:prstGeom>
          <a:noFill/>
          <a:ln>
            <a:noFill/>
          </a:ln>
        </p:spPr>
        <p:style>
          <a:lnRef idx="0"/>
          <a:fillRef idx="0"/>
          <a:effectRef idx="0"/>
          <a:fontRef idx="minor"/>
        </p:style>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3"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9C9EA836-43D7-4DF0-806E-FE8587021DB8}"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694" name="CustomShape 2"/>
          <p:cNvSpPr/>
          <p:nvPr/>
        </p:nvSpPr>
        <p:spPr>
          <a:xfrm>
            <a:off x="3849840" y="9426600"/>
            <a:ext cx="2941200" cy="49176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A842BE7B-63B3-45FE-AA21-9114B8884F11}"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695" name="CustomShape 3"/>
          <p:cNvSpPr/>
          <p:nvPr/>
        </p:nvSpPr>
        <p:spPr>
          <a:xfrm>
            <a:off x="679320" y="4714920"/>
            <a:ext cx="5435280" cy="4462200"/>
          </a:xfrm>
          <a:prstGeom prst="rect">
            <a:avLst/>
          </a:prstGeom>
          <a:noFill/>
          <a:ln>
            <a:noFill/>
          </a:ln>
        </p:spPr>
        <p:style>
          <a:lnRef idx="0"/>
          <a:fillRef idx="0"/>
          <a:effectRef idx="0"/>
          <a:fontRef idx="minor"/>
        </p:style>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6"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3B9B51E0-D2C5-4D22-9B21-CEB36F642AF5}"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697" name="CustomShape 2"/>
          <p:cNvSpPr/>
          <p:nvPr/>
        </p:nvSpPr>
        <p:spPr>
          <a:xfrm>
            <a:off x="3849840" y="9426600"/>
            <a:ext cx="2941200" cy="49176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60FDAE66-1F56-4C6D-985C-E688EA6B5F3E}"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698" name="CustomShape 3"/>
          <p:cNvSpPr/>
          <p:nvPr/>
        </p:nvSpPr>
        <p:spPr>
          <a:xfrm>
            <a:off x="679320" y="4714920"/>
            <a:ext cx="5435280" cy="4462200"/>
          </a:xfrm>
          <a:prstGeom prst="rect">
            <a:avLst/>
          </a:prstGeom>
          <a:noFill/>
          <a:ln>
            <a:noFill/>
          </a:ln>
        </p:spPr>
        <p:style>
          <a:lnRef idx="0"/>
          <a:fillRef idx="0"/>
          <a:effectRef idx="0"/>
          <a:fontRef idx="minor"/>
        </p:style>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9"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C4E9707D-49CC-4225-9CB7-E02DE3870116}"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700" name="PlaceHolder 2"/>
          <p:cNvSpPr>
            <a:spLocks noGrp="1"/>
          </p:cNvSpPr>
          <p:nvPr>
            <p:ph type="body"/>
          </p:nvPr>
        </p:nvSpPr>
        <p:spPr>
          <a:xfrm>
            <a:off x="679320" y="4714920"/>
            <a:ext cx="5433480" cy="4460400"/>
          </a:xfrm>
          <a:prstGeom prst="rect">
            <a:avLst/>
          </a:prstGeom>
        </p:spPr>
        <p:txBody>
          <a:bodyPr lIns="0" rIns="0" tIns="0" bIns="0" anchor="ctr"/>
          <a:p>
            <a:endParaRPr b="0" lang="en-US" sz="2000" spc="-1" strike="noStrike">
              <a:solidFill>
                <a:srgbClr val="000000"/>
              </a:solidFill>
              <a:uFill>
                <a:solidFill>
                  <a:srgbClr val="ffffff"/>
                </a:solidFill>
              </a:uFill>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1"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61390774-BCE0-479C-89FC-26D19F2ADABD}"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702" name="CustomShape 2"/>
          <p:cNvSpPr/>
          <p:nvPr/>
        </p:nvSpPr>
        <p:spPr>
          <a:xfrm>
            <a:off x="3849840" y="9426600"/>
            <a:ext cx="2941200" cy="49176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693738D4-1D4F-44F4-A4E2-64BFCD827952}"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703" name="CustomShape 3"/>
          <p:cNvSpPr/>
          <p:nvPr/>
        </p:nvSpPr>
        <p:spPr>
          <a:xfrm>
            <a:off x="679320" y="4714920"/>
            <a:ext cx="5435280" cy="4462200"/>
          </a:xfrm>
          <a:prstGeom prst="rect">
            <a:avLst/>
          </a:prstGeom>
          <a:noFill/>
          <a:ln>
            <a:noFill/>
          </a:ln>
        </p:spPr>
        <p:style>
          <a:lnRef idx="0"/>
          <a:fillRef idx="0"/>
          <a:effectRef idx="0"/>
          <a:fontRef idx="minor"/>
        </p:style>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4"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AB1A6643-4284-4FE3-8E18-3E4BF42C031F}"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705" name="CustomShape 2"/>
          <p:cNvSpPr/>
          <p:nvPr/>
        </p:nvSpPr>
        <p:spPr>
          <a:xfrm>
            <a:off x="3849840" y="9426600"/>
            <a:ext cx="2941200" cy="49176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7DC7EB98-C504-4FA6-8218-713BAEB7787D}"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706" name="CustomShape 3"/>
          <p:cNvSpPr/>
          <p:nvPr/>
        </p:nvSpPr>
        <p:spPr>
          <a:xfrm>
            <a:off x="679320" y="4714920"/>
            <a:ext cx="5435280" cy="4462200"/>
          </a:xfrm>
          <a:prstGeom prst="rect">
            <a:avLst/>
          </a:prstGeom>
          <a:noFill/>
          <a:ln>
            <a:noFill/>
          </a:ln>
        </p:spPr>
        <p:style>
          <a:lnRef idx="0"/>
          <a:fillRef idx="0"/>
          <a:effectRef idx="0"/>
          <a:fontRef idx="minor"/>
        </p:style>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7"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55C59218-4220-4132-89DF-067C65BB77A3}"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708" name="CustomShape 2"/>
          <p:cNvSpPr/>
          <p:nvPr/>
        </p:nvSpPr>
        <p:spPr>
          <a:xfrm>
            <a:off x="3849840" y="9426600"/>
            <a:ext cx="2941200" cy="49176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B6BA1851-434E-4983-A414-2E684DF5B434}"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709" name="CustomShape 3"/>
          <p:cNvSpPr/>
          <p:nvPr/>
        </p:nvSpPr>
        <p:spPr>
          <a:xfrm>
            <a:off x="679320" y="4714920"/>
            <a:ext cx="5435280" cy="4462200"/>
          </a:xfrm>
          <a:prstGeom prst="rect">
            <a:avLst/>
          </a:prstGeom>
          <a:noFill/>
          <a:ln>
            <a:noFill/>
          </a:ln>
        </p:spPr>
        <p:style>
          <a:lnRef idx="0"/>
          <a:fillRef idx="0"/>
          <a:effectRef idx="0"/>
          <a:fontRef idx="minor"/>
        </p:style>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0"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3E3655EC-AC56-4437-9C00-7053A7B79ED7}"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711" name="CustomShape 2"/>
          <p:cNvSpPr/>
          <p:nvPr/>
        </p:nvSpPr>
        <p:spPr>
          <a:xfrm>
            <a:off x="3849840" y="9426600"/>
            <a:ext cx="2941200" cy="49176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2A556AE5-1A17-4526-8BDD-93D28F9EBBC3}"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712" name="CustomShape 3"/>
          <p:cNvSpPr/>
          <p:nvPr/>
        </p:nvSpPr>
        <p:spPr>
          <a:xfrm>
            <a:off x="679320" y="4714920"/>
            <a:ext cx="5435280" cy="4462200"/>
          </a:xfrm>
          <a:prstGeom prst="rect">
            <a:avLst/>
          </a:prstGeom>
          <a:noFill/>
          <a:ln>
            <a:noFill/>
          </a:ln>
        </p:spPr>
        <p:style>
          <a:lnRef idx="0"/>
          <a:fillRef idx="0"/>
          <a:effectRef idx="0"/>
          <a:fontRef idx="minor"/>
        </p:style>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3"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6D47447D-5AC3-4C95-BE50-73C60BA1AC18}"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714" name="PlaceHolder 2"/>
          <p:cNvSpPr>
            <a:spLocks noGrp="1"/>
          </p:cNvSpPr>
          <p:nvPr>
            <p:ph type="body"/>
          </p:nvPr>
        </p:nvSpPr>
        <p:spPr>
          <a:xfrm>
            <a:off x="679320" y="4714920"/>
            <a:ext cx="5433480" cy="4460400"/>
          </a:xfrm>
          <a:prstGeom prst="rect">
            <a:avLst/>
          </a:prstGeom>
        </p:spPr>
        <p:txBody>
          <a:bodyPr lIns="0" rIns="0" tIns="0" bIns="0" anchor="ctr"/>
          <a:p>
            <a:endParaRPr b="0" lang="en-US" sz="2000" spc="-1" strike="noStrike">
              <a:solidFill>
                <a:srgbClr val="000000"/>
              </a:solidFill>
              <a:uFill>
                <a:solidFill>
                  <a:srgbClr val="ffffff"/>
                </a:solidFill>
              </a:uFill>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5"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53962D9C-A055-4C3C-A9FC-55445CC10862}"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716" name="CustomShape 2"/>
          <p:cNvSpPr/>
          <p:nvPr/>
        </p:nvSpPr>
        <p:spPr>
          <a:xfrm>
            <a:off x="3849840" y="9426600"/>
            <a:ext cx="2941200" cy="49176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F07FFEF1-ABB2-4F56-90E3-2A2F667D2016}"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717" name="CustomShape 3"/>
          <p:cNvSpPr/>
          <p:nvPr/>
        </p:nvSpPr>
        <p:spPr>
          <a:xfrm>
            <a:off x="3849840" y="9426600"/>
            <a:ext cx="2944440" cy="49500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760F6088-9D31-413C-A45B-15F585ABFE7B}"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718" name="CustomShape 4"/>
          <p:cNvSpPr/>
          <p:nvPr/>
        </p:nvSpPr>
        <p:spPr>
          <a:xfrm>
            <a:off x="679320" y="4714920"/>
            <a:ext cx="5438520" cy="4465440"/>
          </a:xfrm>
          <a:prstGeom prst="rect">
            <a:avLst/>
          </a:prstGeom>
          <a:noFill/>
          <a:ln>
            <a:noFill/>
          </a:ln>
        </p:spPr>
        <p:style>
          <a:lnRef idx="0"/>
          <a:fillRef idx="0"/>
          <a:effectRef idx="0"/>
          <a:fontRef idx="minor"/>
        </p:style>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9"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EE5AA5A4-BEB1-4CA4-9979-9E216DFE4D9E}"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720" name="PlaceHolder 2"/>
          <p:cNvSpPr>
            <a:spLocks noGrp="1"/>
          </p:cNvSpPr>
          <p:nvPr>
            <p:ph type="body"/>
          </p:nvPr>
        </p:nvSpPr>
        <p:spPr>
          <a:xfrm>
            <a:off x="679320" y="4714920"/>
            <a:ext cx="5433480" cy="4460400"/>
          </a:xfrm>
          <a:prstGeom prst="rect">
            <a:avLst/>
          </a:prstGeom>
        </p:spPr>
        <p:txBody>
          <a:bodyPr lIns="0" rIns="0" tIns="0" bIns="0" anchor="ctr"/>
          <a:p>
            <a:endParaRPr b="0" lang="en-US" sz="2000" spc="-1" strike="noStrike">
              <a:solidFill>
                <a:srgbClr val="000000"/>
              </a:solidFill>
              <a:uFill>
                <a:solidFill>
                  <a:srgbClr val="ffffff"/>
                </a:solidFill>
              </a:uFill>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1"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A387E4FC-4439-4EFC-BD24-3A3B2F4A2291}"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722" name="PlaceHolder 2"/>
          <p:cNvSpPr>
            <a:spLocks noGrp="1"/>
          </p:cNvSpPr>
          <p:nvPr>
            <p:ph type="body"/>
          </p:nvPr>
        </p:nvSpPr>
        <p:spPr>
          <a:xfrm>
            <a:off x="679320" y="4714920"/>
            <a:ext cx="5433480" cy="4460400"/>
          </a:xfrm>
          <a:prstGeom prst="rect">
            <a:avLst/>
          </a:prstGeom>
        </p:spPr>
        <p:txBody>
          <a:bodyPr lIns="0" rIns="0" tIns="0" bIns="0" anchor="ctr"/>
          <a:p>
            <a:endParaRPr b="0" lang="en-US" sz="2000" spc="-1" strike="noStrike">
              <a:solidFill>
                <a:srgbClr val="000000"/>
              </a:solidFill>
              <a:uFill>
                <a:solidFill>
                  <a:srgbClr val="ffffff"/>
                </a:solidFill>
              </a:uFill>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3"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4EC56FA5-101C-4ABB-8B40-176563E2778D}"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724" name="PlaceHolder 2"/>
          <p:cNvSpPr>
            <a:spLocks noGrp="1"/>
          </p:cNvSpPr>
          <p:nvPr>
            <p:ph type="body"/>
          </p:nvPr>
        </p:nvSpPr>
        <p:spPr>
          <a:xfrm>
            <a:off x="679320" y="4714920"/>
            <a:ext cx="5433480" cy="4460400"/>
          </a:xfrm>
          <a:prstGeom prst="rect">
            <a:avLst/>
          </a:prstGeom>
        </p:spPr>
        <p:txBody>
          <a:bodyPr lIns="0" rIns="0" tIns="0" bIns="0" anchor="ctr"/>
          <a:p>
            <a:endParaRPr b="0" lang="en-US" sz="2000" spc="-1" strike="noStrike">
              <a:solidFill>
                <a:srgbClr val="000000"/>
              </a:solidFill>
              <a:uFill>
                <a:solidFill>
                  <a:srgbClr val="ffffff"/>
                </a:solidFill>
              </a:uFill>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5"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81D5B40E-484D-4CCB-B424-D3CE93952149}"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726" name="CustomShape 2"/>
          <p:cNvSpPr/>
          <p:nvPr/>
        </p:nvSpPr>
        <p:spPr>
          <a:xfrm>
            <a:off x="3849840" y="9426600"/>
            <a:ext cx="2941200" cy="49176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F9C48603-0851-418D-A80C-AED02F2089A7}"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727" name="CustomShape 3"/>
          <p:cNvSpPr/>
          <p:nvPr/>
        </p:nvSpPr>
        <p:spPr>
          <a:xfrm>
            <a:off x="3849840" y="9426600"/>
            <a:ext cx="2944440" cy="49500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D4BEED80-05D2-4036-8006-6063879D7B95}"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728" name="CustomShape 4"/>
          <p:cNvSpPr/>
          <p:nvPr/>
        </p:nvSpPr>
        <p:spPr>
          <a:xfrm>
            <a:off x="679320" y="4714920"/>
            <a:ext cx="5438520" cy="4465440"/>
          </a:xfrm>
          <a:prstGeom prst="rect">
            <a:avLst/>
          </a:prstGeom>
          <a:noFill/>
          <a:ln>
            <a:noFill/>
          </a:ln>
        </p:spPr>
        <p:style>
          <a:lnRef idx="0"/>
          <a:fillRef idx="0"/>
          <a:effectRef idx="0"/>
          <a:fontRef idx="minor"/>
        </p:style>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9"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1410A62D-2A96-4A5B-ABCB-4BC91F37756B}"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730" name="PlaceHolder 2"/>
          <p:cNvSpPr>
            <a:spLocks noGrp="1"/>
          </p:cNvSpPr>
          <p:nvPr>
            <p:ph type="body"/>
          </p:nvPr>
        </p:nvSpPr>
        <p:spPr>
          <a:xfrm>
            <a:off x="679320" y="4714920"/>
            <a:ext cx="5433480" cy="4460400"/>
          </a:xfrm>
          <a:prstGeom prst="rect">
            <a:avLst/>
          </a:prstGeom>
        </p:spPr>
        <p:txBody>
          <a:bodyPr lIns="0" rIns="0" tIns="0" bIns="0" anchor="ctr"/>
          <a:p>
            <a:endParaRPr b="0" lang="en-US" sz="2000" spc="-1" strike="noStrike">
              <a:solidFill>
                <a:srgbClr val="000000"/>
              </a:solidFill>
              <a:uFill>
                <a:solidFill>
                  <a:srgbClr val="ffffff"/>
                </a:solidFill>
              </a:uFill>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1"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CF694985-1D0D-4424-AD68-4425B85B54BE}"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732" name="CustomShape 2"/>
          <p:cNvSpPr/>
          <p:nvPr/>
        </p:nvSpPr>
        <p:spPr>
          <a:xfrm>
            <a:off x="3849840" y="9426600"/>
            <a:ext cx="2941200" cy="49176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71C443A8-D100-48A8-946E-54F392E86D59}"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733" name="CustomShape 3"/>
          <p:cNvSpPr/>
          <p:nvPr/>
        </p:nvSpPr>
        <p:spPr>
          <a:xfrm>
            <a:off x="3849840" y="9426600"/>
            <a:ext cx="2944440" cy="49500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238839B6-A736-482C-A152-9654981D05C9}"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734" name="CustomShape 4"/>
          <p:cNvSpPr/>
          <p:nvPr/>
        </p:nvSpPr>
        <p:spPr>
          <a:xfrm>
            <a:off x="679320" y="4714920"/>
            <a:ext cx="5438520" cy="4465440"/>
          </a:xfrm>
          <a:prstGeom prst="rect">
            <a:avLst/>
          </a:prstGeom>
          <a:noFill/>
          <a:ln>
            <a:noFill/>
          </a:ln>
        </p:spPr>
        <p:style>
          <a:lnRef idx="0"/>
          <a:fillRef idx="0"/>
          <a:effectRef idx="0"/>
          <a:fontRef idx="minor"/>
        </p:style>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5"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C7BCC3D3-1CD5-4B23-8293-0086F8AF4015}"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736" name="CustomShape 2"/>
          <p:cNvSpPr/>
          <p:nvPr/>
        </p:nvSpPr>
        <p:spPr>
          <a:xfrm>
            <a:off x="3849840" y="9426600"/>
            <a:ext cx="2941200" cy="49176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0130D5A1-928B-47B4-996D-D870A60E9F92}"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737" name="CustomShape 3"/>
          <p:cNvSpPr/>
          <p:nvPr/>
        </p:nvSpPr>
        <p:spPr>
          <a:xfrm>
            <a:off x="3849840" y="9426600"/>
            <a:ext cx="2944440" cy="49500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1DCD99A0-FDB7-4D0D-A8E7-64BB66D5084C}"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738" name="CustomShape 4"/>
          <p:cNvSpPr/>
          <p:nvPr/>
        </p:nvSpPr>
        <p:spPr>
          <a:xfrm>
            <a:off x="679320" y="4714920"/>
            <a:ext cx="5438520" cy="4465440"/>
          </a:xfrm>
          <a:prstGeom prst="rect">
            <a:avLst/>
          </a:prstGeom>
          <a:noFill/>
          <a:ln>
            <a:noFill/>
          </a:ln>
        </p:spPr>
        <p:style>
          <a:lnRef idx="0"/>
          <a:fillRef idx="0"/>
          <a:effectRef idx="0"/>
          <a:fontRef idx="minor"/>
        </p:style>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9"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0B3FA61E-A80A-4039-BFCD-8364687194A9}"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740" name="CustomShape 2"/>
          <p:cNvSpPr/>
          <p:nvPr/>
        </p:nvSpPr>
        <p:spPr>
          <a:xfrm>
            <a:off x="3849840" y="9426600"/>
            <a:ext cx="2941200" cy="49176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F51DDF58-3B47-4E4E-B8BD-0955AC18761D}"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741" name="CustomShape 3"/>
          <p:cNvSpPr/>
          <p:nvPr/>
        </p:nvSpPr>
        <p:spPr>
          <a:xfrm>
            <a:off x="679320" y="4714920"/>
            <a:ext cx="5438520" cy="4465440"/>
          </a:xfrm>
          <a:prstGeom prst="rect">
            <a:avLst/>
          </a:prstGeom>
          <a:noFill/>
          <a:ln>
            <a:noFill/>
          </a:ln>
        </p:spPr>
        <p:style>
          <a:lnRef idx="0"/>
          <a:fillRef idx="0"/>
          <a:effectRef idx="0"/>
          <a:fontRef idx="minor"/>
        </p:style>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2"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F82FB497-C441-46EA-ACF3-FA0D2953D1E9}"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743" name="CustomShape 2"/>
          <p:cNvSpPr/>
          <p:nvPr/>
        </p:nvSpPr>
        <p:spPr>
          <a:xfrm>
            <a:off x="3849840" y="9426600"/>
            <a:ext cx="2941200" cy="49176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7A982AF0-91F3-4AAB-B0AF-99E7B22484AC}"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744" name="CustomShape 3"/>
          <p:cNvSpPr/>
          <p:nvPr/>
        </p:nvSpPr>
        <p:spPr>
          <a:xfrm>
            <a:off x="679320" y="4714920"/>
            <a:ext cx="5438520" cy="4465440"/>
          </a:xfrm>
          <a:prstGeom prst="rect">
            <a:avLst/>
          </a:prstGeom>
          <a:noFill/>
          <a:ln>
            <a:noFill/>
          </a:ln>
        </p:spPr>
        <p:style>
          <a:lnRef idx="0"/>
          <a:fillRef idx="0"/>
          <a:effectRef idx="0"/>
          <a:fontRef idx="minor"/>
        </p:style>
        <p:txBody>
          <a:bodyPr lIns="92160" rIns="92160" tIns="46080" bIns="46080"/>
          <a:p>
            <a:pPr>
              <a:lnSpc>
                <a:spcPct val="100000"/>
              </a:lnSpc>
            </a:pPr>
            <a:r>
              <a:rPr b="1" lang="en-US" sz="1200" spc="-1" strike="noStrike">
                <a:solidFill>
                  <a:srgbClr val="000000"/>
                </a:solidFill>
                <a:uFill>
                  <a:solidFill>
                    <a:srgbClr val="ffffff"/>
                  </a:solidFill>
                </a:uFill>
                <a:latin typeface="Calibri"/>
                <a:ea typeface="新細明體"/>
              </a:rPr>
              <a:t>公傷病假：因職業災害而致殘廢、傷害或疾病者，其治療、休養期間給予公傷病假</a:t>
            </a:r>
            <a:r>
              <a:rPr b="0" lang="en-US" sz="1200" spc="-1" strike="noStrike">
                <a:solidFill>
                  <a:srgbClr val="000000"/>
                </a:solidFill>
                <a:uFill>
                  <a:solidFill>
                    <a:srgbClr val="ffffff"/>
                  </a:solidFill>
                </a:uFill>
                <a:latin typeface="Calibri"/>
                <a:ea typeface="新細明體"/>
              </a:rPr>
              <a:t>→</a:t>
            </a:r>
            <a:r>
              <a:rPr b="1" lang="en-US" sz="1200" spc="-1" strike="noStrike">
                <a:solidFill>
                  <a:srgbClr val="000000"/>
                </a:solidFill>
                <a:uFill>
                  <a:solidFill>
                    <a:srgbClr val="ffffff"/>
                  </a:solidFill>
                </a:uFill>
                <a:latin typeface="Calibri"/>
                <a:ea typeface="新細明體"/>
              </a:rPr>
              <a:t>原領工資補償</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Calibri"/>
                <a:ea typeface="新細明體"/>
              </a:rPr>
              <a:t>＊勞工委員會</a:t>
            </a:r>
            <a:r>
              <a:rPr b="0" lang="en-US" sz="1200" spc="-1" strike="noStrike">
                <a:solidFill>
                  <a:srgbClr val="000000"/>
                </a:solidFill>
                <a:uFill>
                  <a:solidFill>
                    <a:srgbClr val="ffffff"/>
                  </a:solidFill>
                </a:uFill>
                <a:latin typeface="Calibri"/>
                <a:ea typeface="新細明體"/>
              </a:rPr>
              <a:t>99</a:t>
            </a:r>
            <a:r>
              <a:rPr b="0" lang="en-US" sz="1200" spc="-1" strike="noStrike">
                <a:solidFill>
                  <a:srgbClr val="000000"/>
                </a:solidFill>
                <a:uFill>
                  <a:solidFill>
                    <a:srgbClr val="ffffff"/>
                  </a:solidFill>
                </a:uFill>
                <a:latin typeface="Calibri"/>
                <a:ea typeface="新細明體"/>
              </a:rPr>
              <a:t>年</a:t>
            </a:r>
            <a:r>
              <a:rPr b="0" lang="en-US" sz="1200" spc="-1" strike="noStrike">
                <a:solidFill>
                  <a:srgbClr val="000000"/>
                </a:solidFill>
                <a:uFill>
                  <a:solidFill>
                    <a:srgbClr val="ffffff"/>
                  </a:solidFill>
                </a:uFill>
                <a:latin typeface="Calibri"/>
                <a:ea typeface="新細明體"/>
              </a:rPr>
              <a:t>8</a:t>
            </a:r>
            <a:r>
              <a:rPr b="0" lang="en-US" sz="1200" spc="-1" strike="noStrike">
                <a:solidFill>
                  <a:srgbClr val="000000"/>
                </a:solidFill>
                <a:uFill>
                  <a:solidFill>
                    <a:srgbClr val="ffffff"/>
                  </a:solidFill>
                </a:uFill>
                <a:latin typeface="Calibri"/>
                <a:ea typeface="新細明體"/>
              </a:rPr>
              <a:t>月</a:t>
            </a:r>
            <a:r>
              <a:rPr b="0" lang="en-US" sz="1200" spc="-1" strike="noStrike">
                <a:solidFill>
                  <a:srgbClr val="000000"/>
                </a:solidFill>
                <a:uFill>
                  <a:solidFill>
                    <a:srgbClr val="ffffff"/>
                  </a:solidFill>
                </a:uFill>
                <a:latin typeface="Calibri"/>
                <a:ea typeface="新細明體"/>
              </a:rPr>
              <a:t>17</a:t>
            </a:r>
            <a:r>
              <a:rPr b="0" lang="en-US" sz="1200" spc="-1" strike="noStrike">
                <a:solidFill>
                  <a:srgbClr val="000000"/>
                </a:solidFill>
                <a:uFill>
                  <a:solidFill>
                    <a:srgbClr val="ffffff"/>
                  </a:solidFill>
                </a:uFill>
                <a:latin typeface="Calibri"/>
                <a:ea typeface="新細明體"/>
              </a:rPr>
              <a:t>日勞動</a:t>
            </a:r>
            <a:r>
              <a:rPr b="0" lang="en-US" sz="1200" spc="-1" strike="noStrike">
                <a:solidFill>
                  <a:srgbClr val="000000"/>
                </a:solidFill>
                <a:uFill>
                  <a:solidFill>
                    <a:srgbClr val="ffffff"/>
                  </a:solidFill>
                </a:uFill>
                <a:latin typeface="Calibri"/>
                <a:ea typeface="新細明體"/>
              </a:rPr>
              <a:t>2</a:t>
            </a:r>
            <a:r>
              <a:rPr b="0" lang="en-US" sz="1200" spc="-1" strike="noStrike">
                <a:solidFill>
                  <a:srgbClr val="000000"/>
                </a:solidFill>
                <a:uFill>
                  <a:solidFill>
                    <a:srgbClr val="ffffff"/>
                  </a:solidFill>
                </a:uFill>
                <a:latin typeface="Calibri"/>
                <a:ea typeface="新細明體"/>
              </a:rPr>
              <a:t>字第</a:t>
            </a:r>
            <a:r>
              <a:rPr b="0" lang="en-US" sz="1200" spc="-1" strike="noStrike">
                <a:solidFill>
                  <a:srgbClr val="000000"/>
                </a:solidFill>
                <a:uFill>
                  <a:solidFill>
                    <a:srgbClr val="ffffff"/>
                  </a:solidFill>
                </a:uFill>
                <a:latin typeface="Calibri"/>
                <a:ea typeface="新細明體"/>
              </a:rPr>
              <a:t>0990131309</a:t>
            </a:r>
            <a:r>
              <a:rPr b="0" lang="en-US" sz="1200" spc="-1" strike="noStrike">
                <a:solidFill>
                  <a:srgbClr val="000000"/>
                </a:solidFill>
                <a:uFill>
                  <a:solidFill>
                    <a:srgbClr val="ffffff"/>
                  </a:solidFill>
                </a:uFill>
                <a:latin typeface="Calibri"/>
                <a:ea typeface="新細明體"/>
              </a:rPr>
              <a:t>號函</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Calibri"/>
                <a:ea typeface="新細明體"/>
              </a:rPr>
              <a:t>查內政部</a:t>
            </a:r>
            <a:r>
              <a:rPr b="0" lang="en-US" sz="1200" spc="-1" strike="noStrike">
                <a:solidFill>
                  <a:srgbClr val="000000"/>
                </a:solidFill>
                <a:uFill>
                  <a:solidFill>
                    <a:srgbClr val="ffffff"/>
                  </a:solidFill>
                </a:uFill>
                <a:latin typeface="Calibri"/>
                <a:ea typeface="新細明體"/>
              </a:rPr>
              <a:t>74</a:t>
            </a:r>
            <a:r>
              <a:rPr b="0" lang="en-US" sz="1200" spc="-1" strike="noStrike">
                <a:solidFill>
                  <a:srgbClr val="000000"/>
                </a:solidFill>
                <a:uFill>
                  <a:solidFill>
                    <a:srgbClr val="ffffff"/>
                  </a:solidFill>
                </a:uFill>
                <a:latin typeface="Calibri"/>
                <a:ea typeface="新細明體"/>
              </a:rPr>
              <a:t>年</a:t>
            </a:r>
            <a:r>
              <a:rPr b="0" lang="en-US" sz="1200" spc="-1" strike="noStrike">
                <a:solidFill>
                  <a:srgbClr val="000000"/>
                </a:solidFill>
                <a:uFill>
                  <a:solidFill>
                    <a:srgbClr val="ffffff"/>
                  </a:solidFill>
                </a:uFill>
                <a:latin typeface="Calibri"/>
                <a:ea typeface="新細明體"/>
              </a:rPr>
              <a:t>5</a:t>
            </a:r>
            <a:r>
              <a:rPr b="0" lang="en-US" sz="1200" spc="-1" strike="noStrike">
                <a:solidFill>
                  <a:srgbClr val="000000"/>
                </a:solidFill>
                <a:uFill>
                  <a:solidFill>
                    <a:srgbClr val="ffffff"/>
                  </a:solidFill>
                </a:uFill>
                <a:latin typeface="Calibri"/>
                <a:ea typeface="新細明體"/>
              </a:rPr>
              <a:t>月</a:t>
            </a:r>
            <a:r>
              <a:rPr b="0" lang="en-US" sz="1200" spc="-1" strike="noStrike">
                <a:solidFill>
                  <a:srgbClr val="000000"/>
                </a:solidFill>
                <a:uFill>
                  <a:solidFill>
                    <a:srgbClr val="ffffff"/>
                  </a:solidFill>
                </a:uFill>
                <a:latin typeface="Calibri"/>
                <a:ea typeface="新細明體"/>
              </a:rPr>
              <a:t>13</a:t>
            </a:r>
            <a:r>
              <a:rPr b="0" lang="en-US" sz="1200" spc="-1" strike="noStrike">
                <a:solidFill>
                  <a:srgbClr val="000000"/>
                </a:solidFill>
                <a:uFill>
                  <a:solidFill>
                    <a:srgbClr val="ffffff"/>
                  </a:solidFill>
                </a:uFill>
                <a:latin typeface="Calibri"/>
                <a:ea typeface="新細明體"/>
              </a:rPr>
              <a:t>日（</a:t>
            </a:r>
            <a:r>
              <a:rPr b="0" lang="en-US" sz="1200" spc="-1" strike="noStrike">
                <a:solidFill>
                  <a:srgbClr val="000000"/>
                </a:solidFill>
                <a:uFill>
                  <a:solidFill>
                    <a:srgbClr val="ffffff"/>
                  </a:solidFill>
                </a:uFill>
                <a:latin typeface="Calibri"/>
                <a:ea typeface="新細明體"/>
              </a:rPr>
              <a:t>74</a:t>
            </a:r>
            <a:r>
              <a:rPr b="0" lang="en-US" sz="1200" spc="-1" strike="noStrike">
                <a:solidFill>
                  <a:srgbClr val="000000"/>
                </a:solidFill>
                <a:uFill>
                  <a:solidFill>
                    <a:srgbClr val="ffffff"/>
                  </a:solidFill>
                </a:uFill>
                <a:latin typeface="Calibri"/>
                <a:ea typeface="新細明體"/>
              </a:rPr>
              <a:t>）台內勞字第</a:t>
            </a:r>
            <a:r>
              <a:rPr b="0" lang="en-US" sz="1200" spc="-1" strike="noStrike">
                <a:solidFill>
                  <a:srgbClr val="000000"/>
                </a:solidFill>
                <a:uFill>
                  <a:solidFill>
                    <a:srgbClr val="ffffff"/>
                  </a:solidFill>
                </a:uFill>
                <a:latin typeface="Calibri"/>
                <a:ea typeface="新細明體"/>
              </a:rPr>
              <a:t>315045</a:t>
            </a:r>
            <a:r>
              <a:rPr b="0" lang="en-US" sz="1200" spc="-1" strike="noStrike">
                <a:solidFill>
                  <a:srgbClr val="000000"/>
                </a:solidFill>
                <a:uFill>
                  <a:solidFill>
                    <a:srgbClr val="ffffff"/>
                  </a:solidFill>
                </a:uFill>
                <a:latin typeface="Calibri"/>
                <a:ea typeface="新細明體"/>
              </a:rPr>
              <a:t>號函：「一、勞工事假、婚假、喪假期間，如遇例假、紀念日、勞動節日及其他由中央主管機關規定應放假之日，應不計入請假期內。二、勞工事假、普通傷病假、婚假、喪假期間，除延長假期在一個月以上者，如遇例假、紀念日、勞動節日及其他由中央主管機關規定應放假之日，應不計入請假期內」。次查該部</a:t>
            </a:r>
            <a:r>
              <a:rPr b="0" lang="en-US" sz="1200" spc="-1" strike="noStrike">
                <a:solidFill>
                  <a:srgbClr val="000000"/>
                </a:solidFill>
                <a:uFill>
                  <a:solidFill>
                    <a:srgbClr val="ffffff"/>
                  </a:solidFill>
                </a:uFill>
                <a:latin typeface="Calibri"/>
                <a:ea typeface="新細明體"/>
              </a:rPr>
              <a:t>74</a:t>
            </a:r>
            <a:r>
              <a:rPr b="0" lang="en-US" sz="1200" spc="-1" strike="noStrike">
                <a:solidFill>
                  <a:srgbClr val="000000"/>
                </a:solidFill>
                <a:uFill>
                  <a:solidFill>
                    <a:srgbClr val="ffffff"/>
                  </a:solidFill>
                </a:uFill>
                <a:latin typeface="Calibri"/>
                <a:ea typeface="新細明體"/>
              </a:rPr>
              <a:t>年</a:t>
            </a:r>
            <a:r>
              <a:rPr b="0" lang="en-US" sz="1200" spc="-1" strike="noStrike">
                <a:solidFill>
                  <a:srgbClr val="000000"/>
                </a:solidFill>
                <a:uFill>
                  <a:solidFill>
                    <a:srgbClr val="ffffff"/>
                  </a:solidFill>
                </a:uFill>
                <a:latin typeface="Calibri"/>
                <a:ea typeface="新細明體"/>
              </a:rPr>
              <a:t>11</a:t>
            </a:r>
            <a:r>
              <a:rPr b="0" lang="en-US" sz="1200" spc="-1" strike="noStrike">
                <a:solidFill>
                  <a:srgbClr val="000000"/>
                </a:solidFill>
                <a:uFill>
                  <a:solidFill>
                    <a:srgbClr val="ffffff"/>
                  </a:solidFill>
                </a:uFill>
                <a:latin typeface="Calibri"/>
                <a:ea typeface="新細明體"/>
              </a:rPr>
              <a:t>月</a:t>
            </a:r>
            <a:r>
              <a:rPr b="0" lang="en-US" sz="1200" spc="-1" strike="noStrike">
                <a:solidFill>
                  <a:srgbClr val="000000"/>
                </a:solidFill>
                <a:uFill>
                  <a:solidFill>
                    <a:srgbClr val="ffffff"/>
                  </a:solidFill>
                </a:uFill>
                <a:latin typeface="Calibri"/>
                <a:ea typeface="新細明體"/>
              </a:rPr>
              <a:t>9</a:t>
            </a:r>
            <a:r>
              <a:rPr b="0" lang="en-US" sz="1200" spc="-1" strike="noStrike">
                <a:solidFill>
                  <a:srgbClr val="000000"/>
                </a:solidFill>
                <a:uFill>
                  <a:solidFill>
                    <a:srgbClr val="ffffff"/>
                  </a:solidFill>
                </a:uFill>
                <a:latin typeface="Calibri"/>
                <a:ea typeface="新細明體"/>
              </a:rPr>
              <a:t>日（</a:t>
            </a:r>
            <a:r>
              <a:rPr b="0" lang="en-US" sz="1200" spc="-1" strike="noStrike">
                <a:solidFill>
                  <a:srgbClr val="000000"/>
                </a:solidFill>
                <a:uFill>
                  <a:solidFill>
                    <a:srgbClr val="ffffff"/>
                  </a:solidFill>
                </a:uFill>
                <a:latin typeface="Calibri"/>
                <a:ea typeface="新細明體"/>
              </a:rPr>
              <a:t>74</a:t>
            </a:r>
            <a:r>
              <a:rPr b="0" lang="en-US" sz="1200" spc="-1" strike="noStrike">
                <a:solidFill>
                  <a:srgbClr val="000000"/>
                </a:solidFill>
                <a:uFill>
                  <a:solidFill>
                    <a:srgbClr val="ffffff"/>
                  </a:solidFill>
                </a:uFill>
                <a:latin typeface="Calibri"/>
                <a:ea typeface="新細明體"/>
              </a:rPr>
              <a:t>）台內勞字第</a:t>
            </a:r>
            <a:r>
              <a:rPr b="0" lang="en-US" sz="1200" spc="-1" strike="noStrike">
                <a:solidFill>
                  <a:srgbClr val="000000"/>
                </a:solidFill>
                <a:uFill>
                  <a:solidFill>
                    <a:srgbClr val="ffffff"/>
                  </a:solidFill>
                </a:uFill>
                <a:latin typeface="Calibri"/>
                <a:ea typeface="新細明體"/>
              </a:rPr>
              <a:t>361967</a:t>
            </a:r>
            <a:r>
              <a:rPr b="0" lang="en-US" sz="1200" spc="-1" strike="noStrike">
                <a:solidFill>
                  <a:srgbClr val="000000"/>
                </a:solidFill>
                <a:uFill>
                  <a:solidFill>
                    <a:srgbClr val="ffffff"/>
                  </a:solidFill>
                </a:uFill>
                <a:latin typeface="Calibri"/>
                <a:ea typeface="新細明體"/>
              </a:rPr>
              <a:t>號函：「本部 </a:t>
            </a:r>
            <a:r>
              <a:rPr b="0" lang="en-US" sz="1200" spc="-1" strike="noStrike">
                <a:solidFill>
                  <a:srgbClr val="000000"/>
                </a:solidFill>
                <a:uFill>
                  <a:solidFill>
                    <a:srgbClr val="ffffff"/>
                  </a:solidFill>
                </a:uFill>
                <a:latin typeface="Calibri"/>
                <a:ea typeface="新細明體"/>
              </a:rPr>
              <a:t>74.05.13 (74) </a:t>
            </a:r>
            <a:r>
              <a:rPr b="0" lang="en-US" sz="1200" spc="-1" strike="noStrike">
                <a:solidFill>
                  <a:srgbClr val="000000"/>
                </a:solidFill>
                <a:uFill>
                  <a:solidFill>
                    <a:srgbClr val="ffffff"/>
                  </a:solidFill>
                </a:uFill>
                <a:latin typeface="Calibri"/>
                <a:ea typeface="新細明體"/>
              </a:rPr>
              <a:t>台內勞字第</a:t>
            </a:r>
            <a:r>
              <a:rPr b="0" lang="en-US" sz="1200" spc="-1" strike="noStrike">
                <a:solidFill>
                  <a:srgbClr val="000000"/>
                </a:solidFill>
                <a:uFill>
                  <a:solidFill>
                    <a:srgbClr val="ffffff"/>
                  </a:solidFill>
                </a:uFill>
                <a:latin typeface="Calibri"/>
                <a:ea typeface="新細明體"/>
              </a:rPr>
              <a:t>315405</a:t>
            </a:r>
            <a:r>
              <a:rPr b="0" lang="en-US" sz="1200" spc="-1" strike="noStrike">
                <a:solidFill>
                  <a:srgbClr val="000000"/>
                </a:solidFill>
                <a:uFill>
                  <a:solidFill>
                    <a:srgbClr val="ffffff"/>
                  </a:solidFill>
                </a:uFill>
                <a:latin typeface="Calibri"/>
                <a:ea typeface="新細明體"/>
              </a:rPr>
              <a:t>號函所稱『延長假期在一個月以上者』，係指勞工依勞工請假規則第</a:t>
            </a:r>
            <a:r>
              <a:rPr b="0" lang="en-US" sz="1200" spc="-1" strike="noStrike">
                <a:solidFill>
                  <a:srgbClr val="000000"/>
                </a:solidFill>
                <a:uFill>
                  <a:solidFill>
                    <a:srgbClr val="ffffff"/>
                  </a:solidFill>
                </a:uFill>
                <a:latin typeface="Calibri"/>
                <a:ea typeface="新細明體"/>
              </a:rPr>
              <a:t>4</a:t>
            </a:r>
            <a:r>
              <a:rPr b="0" lang="en-US" sz="1200" spc="-1" strike="noStrike">
                <a:solidFill>
                  <a:srgbClr val="000000"/>
                </a:solidFill>
                <a:uFill>
                  <a:solidFill>
                    <a:srgbClr val="ffffff"/>
                  </a:solidFill>
                </a:uFill>
                <a:latin typeface="Calibri"/>
                <a:ea typeface="新細明體"/>
              </a:rPr>
              <a:t>條規定請普通傷病假超過『</a:t>
            </a:r>
            <a:r>
              <a:rPr b="0" lang="en-US" sz="1200" spc="-1" strike="noStrike">
                <a:solidFill>
                  <a:srgbClr val="000000"/>
                </a:solidFill>
                <a:uFill>
                  <a:solidFill>
                    <a:srgbClr val="ffffff"/>
                  </a:solidFill>
                </a:uFill>
                <a:latin typeface="Calibri"/>
                <a:ea typeface="新細明體"/>
              </a:rPr>
              <a:t>30</a:t>
            </a:r>
            <a:r>
              <a:rPr b="0" lang="en-US" sz="1200" spc="-1" strike="noStrike">
                <a:solidFill>
                  <a:srgbClr val="000000"/>
                </a:solidFill>
                <a:uFill>
                  <a:solidFill>
                    <a:srgbClr val="ffffff"/>
                  </a:solidFill>
                </a:uFill>
                <a:latin typeface="Calibri"/>
                <a:ea typeface="新細明體"/>
              </a:rPr>
              <a:t>日』以上之期間。如該期間遇例假日、紀念日、勞動節日等均可併計於請假期內」。故該函所稱「</a:t>
            </a:r>
            <a:r>
              <a:rPr b="0" lang="en-US" sz="1200" spc="-1" strike="noStrike">
                <a:solidFill>
                  <a:srgbClr val="000000"/>
                </a:solidFill>
                <a:uFill>
                  <a:solidFill>
                    <a:srgbClr val="ffffff"/>
                  </a:solidFill>
                </a:uFill>
                <a:latin typeface="Calibri"/>
                <a:ea typeface="新細明體"/>
              </a:rPr>
              <a:t>30</a:t>
            </a:r>
            <a:r>
              <a:rPr b="0" lang="en-US" sz="1200" spc="-1" strike="noStrike">
                <a:solidFill>
                  <a:srgbClr val="000000"/>
                </a:solidFill>
                <a:uFill>
                  <a:solidFill>
                    <a:srgbClr val="ffffff"/>
                  </a:solidFill>
                </a:uFill>
                <a:latin typeface="Calibri"/>
                <a:ea typeface="新細明體"/>
              </a:rPr>
              <a:t>日」係以工作天計算。</a:t>
            </a:r>
            <a:endParaRPr b="0" lang="en-US" sz="1800" spc="-1" strike="noStrike">
              <a:solidFill>
                <a:srgbClr val="000000"/>
              </a:solidFill>
              <a:uFill>
                <a:solidFill>
                  <a:srgbClr val="ffffff"/>
                </a:solidFill>
              </a:uFill>
              <a:latin typeface="Arial"/>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5"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AEB6FE22-C1DE-4142-803B-7B6E7C0325E6}"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746" name="CustomShape 2"/>
          <p:cNvSpPr/>
          <p:nvPr/>
        </p:nvSpPr>
        <p:spPr>
          <a:xfrm>
            <a:off x="3849840" y="9426600"/>
            <a:ext cx="2941200" cy="49176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6AB0AAE9-0910-45B2-94DC-D3FBE252E3EA}"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747" name="CustomShape 3"/>
          <p:cNvSpPr/>
          <p:nvPr/>
        </p:nvSpPr>
        <p:spPr>
          <a:xfrm>
            <a:off x="679320" y="4714920"/>
            <a:ext cx="5438520" cy="4465440"/>
          </a:xfrm>
          <a:prstGeom prst="rect">
            <a:avLst/>
          </a:prstGeom>
          <a:noFill/>
          <a:ln>
            <a:noFill/>
          </a:ln>
        </p:spPr>
        <p:style>
          <a:lnRef idx="0"/>
          <a:fillRef idx="0"/>
          <a:effectRef idx="0"/>
          <a:fontRef idx="minor"/>
        </p:style>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1"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57C9082D-B116-49D2-AFB5-BECCA581A934}"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642" name="CustomShape 2"/>
          <p:cNvSpPr/>
          <p:nvPr/>
        </p:nvSpPr>
        <p:spPr>
          <a:xfrm>
            <a:off x="3849840" y="9426600"/>
            <a:ext cx="2941200" cy="49176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B1303252-FCCB-4768-BA59-1A779C410A6A}"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643" name="CustomShape 3"/>
          <p:cNvSpPr/>
          <p:nvPr/>
        </p:nvSpPr>
        <p:spPr>
          <a:xfrm>
            <a:off x="679320" y="4714920"/>
            <a:ext cx="5435280" cy="4462200"/>
          </a:xfrm>
          <a:prstGeom prst="rect">
            <a:avLst/>
          </a:prstGeom>
          <a:noFill/>
          <a:ln>
            <a:noFill/>
          </a:ln>
        </p:spPr>
        <p:style>
          <a:lnRef idx="0"/>
          <a:fillRef idx="0"/>
          <a:effectRef idx="0"/>
          <a:fontRef idx="minor"/>
        </p:style>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8"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B0105DD0-58D5-477A-864B-E80F0B89B364}"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749" name="CustomShape 2"/>
          <p:cNvSpPr/>
          <p:nvPr/>
        </p:nvSpPr>
        <p:spPr>
          <a:xfrm>
            <a:off x="3849840" y="9426600"/>
            <a:ext cx="2941200" cy="49176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0F1FA2A8-35B0-47C0-B5B0-B8A620441B50}"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750" name="CustomShape 3"/>
          <p:cNvSpPr/>
          <p:nvPr/>
        </p:nvSpPr>
        <p:spPr>
          <a:xfrm>
            <a:off x="679320" y="4714920"/>
            <a:ext cx="5438520" cy="4465440"/>
          </a:xfrm>
          <a:prstGeom prst="rect">
            <a:avLst/>
          </a:prstGeom>
          <a:noFill/>
          <a:ln>
            <a:noFill/>
          </a:ln>
        </p:spPr>
        <p:style>
          <a:lnRef idx="0"/>
          <a:fillRef idx="0"/>
          <a:effectRef idx="0"/>
          <a:fontRef idx="minor"/>
        </p:style>
        <p:txBody>
          <a:bodyPr lIns="92160" rIns="92160" tIns="46080" bIns="46080"/>
          <a:p>
            <a:pPr>
              <a:lnSpc>
                <a:spcPct val="100000"/>
              </a:lnSpc>
            </a:pPr>
            <a:r>
              <a:rPr b="0" lang="en-US" sz="1200" spc="-1" strike="noStrike">
                <a:solidFill>
                  <a:srgbClr val="000000"/>
                </a:solidFill>
                <a:uFill>
                  <a:solidFill>
                    <a:srgbClr val="ffffff"/>
                  </a:solidFill>
                </a:uFill>
                <a:latin typeface="Calibri"/>
                <a:ea typeface="新細明體"/>
              </a:rPr>
              <a:t>就業保險法第</a:t>
            </a:r>
            <a:r>
              <a:rPr b="0" lang="en-US" sz="1200" spc="-1" strike="noStrike">
                <a:solidFill>
                  <a:srgbClr val="000000"/>
                </a:solidFill>
                <a:uFill>
                  <a:solidFill>
                    <a:srgbClr val="ffffff"/>
                  </a:solidFill>
                </a:uFill>
                <a:latin typeface="Calibri"/>
                <a:ea typeface="新細明體"/>
              </a:rPr>
              <a:t>11</a:t>
            </a:r>
            <a:r>
              <a:rPr b="0" lang="en-US" sz="1200" spc="-1" strike="noStrike">
                <a:solidFill>
                  <a:srgbClr val="000000"/>
                </a:solidFill>
                <a:uFill>
                  <a:solidFill>
                    <a:srgbClr val="ffffff"/>
                  </a:solidFill>
                </a:uFill>
                <a:latin typeface="Calibri"/>
                <a:ea typeface="新細明體"/>
              </a:rPr>
              <a:t>條</a:t>
            </a:r>
            <a:r>
              <a:rPr b="0" lang="en-US" sz="1200" spc="-1" strike="noStrike">
                <a:solidFill>
                  <a:srgbClr val="000000"/>
                </a:solidFill>
                <a:uFill>
                  <a:solidFill>
                    <a:srgbClr val="ffffff"/>
                  </a:solidFill>
                </a:uFill>
                <a:latin typeface="Calibri"/>
                <a:ea typeface="新細明體"/>
              </a:rPr>
              <a:t>: </a:t>
            </a:r>
            <a:r>
              <a:rPr b="0" lang="en-US" sz="1200" spc="-1" strike="noStrike">
                <a:solidFill>
                  <a:srgbClr val="000000"/>
                </a:solidFill>
                <a:uFill>
                  <a:solidFill>
                    <a:srgbClr val="ffffff"/>
                  </a:solidFill>
                </a:uFill>
                <a:latin typeface="Calibri"/>
                <a:ea typeface="新細明體"/>
              </a:rPr>
              <a:t>本保險各種保險給付之請領條件如下</a:t>
            </a:r>
            <a:r>
              <a:rPr b="0" lang="en-US" sz="1200" spc="-1" strike="noStrike">
                <a:solidFill>
                  <a:srgbClr val="000000"/>
                </a:solidFill>
                <a:uFill>
                  <a:solidFill>
                    <a:srgbClr val="ffffff"/>
                  </a:solidFill>
                </a:uFill>
                <a:latin typeface="Calibri"/>
                <a:ea typeface="新細明體"/>
              </a:rPr>
              <a:t>: </a:t>
            </a:r>
            <a:r>
              <a:rPr b="0" lang="en-US" sz="1200" spc="-1" strike="noStrike">
                <a:solidFill>
                  <a:srgbClr val="000000"/>
                </a:solidFill>
                <a:uFill>
                  <a:solidFill>
                    <a:srgbClr val="ffffff"/>
                  </a:solidFill>
                </a:uFill>
                <a:latin typeface="Calibri"/>
                <a:ea typeface="新細明體"/>
              </a:rPr>
              <a:t>四</a:t>
            </a:r>
            <a:r>
              <a:rPr b="0" lang="en-US" sz="1200" spc="-1" strike="noStrike">
                <a:solidFill>
                  <a:srgbClr val="000000"/>
                </a:solidFill>
                <a:uFill>
                  <a:solidFill>
                    <a:srgbClr val="ffffff"/>
                  </a:solidFill>
                </a:uFill>
                <a:latin typeface="Calibri"/>
                <a:ea typeface="新細明體"/>
              </a:rPr>
              <a:t>. </a:t>
            </a:r>
            <a:r>
              <a:rPr b="0" lang="en-US" sz="1200" spc="-1" strike="noStrike">
                <a:solidFill>
                  <a:srgbClr val="000000"/>
                </a:solidFill>
                <a:uFill>
                  <a:solidFill>
                    <a:srgbClr val="ffffff"/>
                  </a:solidFill>
                </a:uFill>
                <a:latin typeface="Calibri"/>
                <a:ea typeface="新細明體"/>
              </a:rPr>
              <a:t>育嬰留職停薪津貼</a:t>
            </a:r>
            <a:r>
              <a:rPr b="0" lang="en-US" sz="1200" spc="-1" strike="noStrike">
                <a:solidFill>
                  <a:srgbClr val="000000"/>
                </a:solidFill>
                <a:uFill>
                  <a:solidFill>
                    <a:srgbClr val="ffffff"/>
                  </a:solidFill>
                </a:uFill>
                <a:latin typeface="Calibri"/>
                <a:ea typeface="新細明體"/>
              </a:rPr>
              <a:t>: </a:t>
            </a:r>
            <a:r>
              <a:rPr b="0" lang="en-US" sz="1200" spc="-1" strike="noStrike">
                <a:solidFill>
                  <a:srgbClr val="000000"/>
                </a:solidFill>
                <a:uFill>
                  <a:solidFill>
                    <a:srgbClr val="ffffff"/>
                  </a:solidFill>
                </a:uFill>
                <a:latin typeface="Calibri"/>
                <a:ea typeface="新細明體"/>
              </a:rPr>
              <a:t>被保險人之保險年資合計滿一年以上，子女滿三歲前，依性別工作平等法之規定，辦理育嬰留職停薪。</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Calibri"/>
                <a:ea typeface="新細明體"/>
              </a:rPr>
              <a:t>就業保險法第</a:t>
            </a:r>
            <a:r>
              <a:rPr b="0" lang="en-US" sz="1200" spc="-1" strike="noStrike">
                <a:solidFill>
                  <a:srgbClr val="000000"/>
                </a:solidFill>
                <a:uFill>
                  <a:solidFill>
                    <a:srgbClr val="ffffff"/>
                  </a:solidFill>
                </a:uFill>
                <a:latin typeface="Calibri"/>
                <a:ea typeface="新細明體"/>
              </a:rPr>
              <a:t>19-2</a:t>
            </a:r>
            <a:r>
              <a:rPr b="0" lang="en-US" sz="1200" spc="-1" strike="noStrike">
                <a:solidFill>
                  <a:srgbClr val="000000"/>
                </a:solidFill>
                <a:uFill>
                  <a:solidFill>
                    <a:srgbClr val="ffffff"/>
                  </a:solidFill>
                </a:uFill>
                <a:latin typeface="Calibri"/>
                <a:ea typeface="新細明體"/>
              </a:rPr>
              <a:t>條</a:t>
            </a:r>
            <a:r>
              <a:rPr b="0" lang="en-US" sz="1200" spc="-1" strike="noStrike">
                <a:solidFill>
                  <a:srgbClr val="000000"/>
                </a:solidFill>
                <a:uFill>
                  <a:solidFill>
                    <a:srgbClr val="ffffff"/>
                  </a:solidFill>
                </a:uFill>
                <a:latin typeface="Calibri"/>
                <a:ea typeface="新細明體"/>
              </a:rPr>
              <a:t>: </a:t>
            </a:r>
            <a:r>
              <a:rPr b="0" lang="en-US" sz="1200" spc="-1" strike="noStrike">
                <a:solidFill>
                  <a:srgbClr val="000000"/>
                </a:solidFill>
                <a:uFill>
                  <a:solidFill>
                    <a:srgbClr val="ffffff"/>
                  </a:solidFill>
                </a:uFill>
                <a:latin typeface="Calibri"/>
                <a:ea typeface="新細明體"/>
              </a:rPr>
              <a:t>育嬰留職停薪津貼，以被保險人育嬰留停之當月起前六個月平均月投保薪資百分之六十計算，於被保險人育嬰留職停薪期間，按月發給津貼，每一子女合計最長發給六個月。前項津貼，於同時撫育子女二人以上之情形，以發給一人為限。父母同為被保險者，應分別請領育嬰留職停薪津貼，不得同時為之。</a:t>
            </a:r>
            <a:endParaRPr b="0" lang="en-US" sz="1800" spc="-1" strike="noStrike">
              <a:solidFill>
                <a:srgbClr val="000000"/>
              </a:solidFill>
              <a:uFill>
                <a:solidFill>
                  <a:srgbClr val="ffffff"/>
                </a:solidFill>
              </a:uFill>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1"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4B24DFD5-E245-4579-8B43-1D64DAABE456}"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752" name="PlaceHolder 2"/>
          <p:cNvSpPr>
            <a:spLocks noGrp="1"/>
          </p:cNvSpPr>
          <p:nvPr>
            <p:ph type="body"/>
          </p:nvPr>
        </p:nvSpPr>
        <p:spPr>
          <a:xfrm>
            <a:off x="679320" y="4714920"/>
            <a:ext cx="5432040" cy="445896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4"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8236DA74-4835-4A55-89A4-BC4D069453E6}"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645" name="CustomShape 2"/>
          <p:cNvSpPr/>
          <p:nvPr/>
        </p:nvSpPr>
        <p:spPr>
          <a:xfrm>
            <a:off x="3849840" y="9426600"/>
            <a:ext cx="2941200" cy="49176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E1D176E9-4E25-40D8-9822-DB2A82DEC2F8}"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646" name="CustomShape 3"/>
          <p:cNvSpPr/>
          <p:nvPr/>
        </p:nvSpPr>
        <p:spPr>
          <a:xfrm>
            <a:off x="3849840" y="9426600"/>
            <a:ext cx="2944440" cy="49500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963E5CB9-6D97-4402-BAC0-D3AB5CA81259}"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647" name="CustomShape 4"/>
          <p:cNvSpPr/>
          <p:nvPr/>
        </p:nvSpPr>
        <p:spPr>
          <a:xfrm>
            <a:off x="679320" y="4714920"/>
            <a:ext cx="5438520" cy="4465440"/>
          </a:xfrm>
          <a:prstGeom prst="rect">
            <a:avLst/>
          </a:prstGeom>
          <a:noFill/>
          <a:ln>
            <a:noFill/>
          </a:ln>
        </p:spPr>
        <p:style>
          <a:lnRef idx="0"/>
          <a:fillRef idx="0"/>
          <a:effectRef idx="0"/>
          <a:fontRef idx="minor"/>
        </p:style>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8"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68BE2192-158C-42A6-B154-AF0B06A1358F}"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649" name="CustomShape 2"/>
          <p:cNvSpPr/>
          <p:nvPr/>
        </p:nvSpPr>
        <p:spPr>
          <a:xfrm>
            <a:off x="3849840" y="9426600"/>
            <a:ext cx="2941200" cy="49176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07F1AA6D-5DAA-4B95-BBC8-0D13F070D1D4}"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650" name="CustomShape 3"/>
          <p:cNvSpPr/>
          <p:nvPr/>
        </p:nvSpPr>
        <p:spPr>
          <a:xfrm>
            <a:off x="3849840" y="9426600"/>
            <a:ext cx="2944440" cy="49500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44E8C492-C0EB-4038-B0B7-2E0D2A598F7D}"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651" name="CustomShape 4"/>
          <p:cNvSpPr/>
          <p:nvPr/>
        </p:nvSpPr>
        <p:spPr>
          <a:xfrm>
            <a:off x="679320" y="4714920"/>
            <a:ext cx="5438520" cy="4465440"/>
          </a:xfrm>
          <a:prstGeom prst="rect">
            <a:avLst/>
          </a:prstGeom>
          <a:noFill/>
          <a:ln>
            <a:noFill/>
          </a:ln>
        </p:spPr>
        <p:style>
          <a:lnRef idx="0"/>
          <a:fillRef idx="0"/>
          <a:effectRef idx="0"/>
          <a:fontRef idx="minor"/>
        </p:style>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2"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8A68648C-F9BD-48F5-9ECB-6CB3E915F0B9}"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653" name="CustomShape 2"/>
          <p:cNvSpPr/>
          <p:nvPr/>
        </p:nvSpPr>
        <p:spPr>
          <a:xfrm>
            <a:off x="3849840" y="9426600"/>
            <a:ext cx="2941200" cy="49176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CEC06F72-101D-4954-890F-53C6765D4199}"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654" name="CustomShape 3"/>
          <p:cNvSpPr/>
          <p:nvPr/>
        </p:nvSpPr>
        <p:spPr>
          <a:xfrm>
            <a:off x="679320" y="4714920"/>
            <a:ext cx="5435280" cy="4462200"/>
          </a:xfrm>
          <a:prstGeom prst="rect">
            <a:avLst/>
          </a:prstGeom>
          <a:noFill/>
          <a:ln>
            <a:noFill/>
          </a:ln>
        </p:spPr>
        <p:style>
          <a:lnRef idx="0"/>
          <a:fillRef idx="0"/>
          <a:effectRef idx="0"/>
          <a:fontRef idx="minor"/>
        </p:style>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5"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88B6CD48-5590-41AF-97D7-6FC2D5D82F14}"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656" name="CustomShape 2"/>
          <p:cNvSpPr/>
          <p:nvPr/>
        </p:nvSpPr>
        <p:spPr>
          <a:xfrm>
            <a:off x="3849840" y="9426600"/>
            <a:ext cx="2941200" cy="49176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8B8924BE-42DD-4169-AE3F-A7147BF7D338}"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657" name="CustomShape 3"/>
          <p:cNvSpPr/>
          <p:nvPr/>
        </p:nvSpPr>
        <p:spPr>
          <a:xfrm>
            <a:off x="3849840" y="9426600"/>
            <a:ext cx="2944440" cy="495000"/>
          </a:xfrm>
          <a:prstGeom prst="rect">
            <a:avLst/>
          </a:prstGeom>
          <a:noFill/>
          <a:ln>
            <a:noFill/>
          </a:ln>
        </p:spPr>
        <p:style>
          <a:lnRef idx="0"/>
          <a:fillRef idx="0"/>
          <a:effectRef idx="0"/>
          <a:fontRef idx="minor"/>
        </p:style>
        <p:txBody>
          <a:bodyPr lIns="90720" rIns="90720" tIns="47160" bIns="47160" anchor="b"/>
          <a:p>
            <a:pPr marL="216000" indent="-210600" algn="r">
              <a:lnSpc>
                <a:spcPct val="100000"/>
              </a:lnSpc>
            </a:pPr>
            <a:fld id="{72BC1A87-8592-44AD-9792-ADF77335EB87}" type="slidenum">
              <a:rPr b="0" lang="en-US" sz="1200" spc="-1" strike="noStrike">
                <a:solidFill>
                  <a:srgbClr val="000000"/>
                </a:solidFill>
                <a:uFill>
                  <a:solidFill>
                    <a:srgbClr val="ffffff"/>
                  </a:solidFill>
                </a:uFill>
                <a:latin typeface="Times New Roman"/>
                <a:ea typeface="新細明體"/>
              </a:rPr>
              <a:t>1</a:t>
            </a:fld>
            <a:endParaRPr b="0" lang="en-US" sz="1800" spc="-1" strike="noStrike">
              <a:solidFill>
                <a:srgbClr val="000000"/>
              </a:solidFill>
              <a:uFill>
                <a:solidFill>
                  <a:srgbClr val="ffffff"/>
                </a:solidFill>
              </a:uFill>
              <a:latin typeface="Arial"/>
            </a:endParaRPr>
          </a:p>
        </p:txBody>
      </p:sp>
      <p:sp>
        <p:nvSpPr>
          <p:cNvPr id="658" name="CustomShape 4"/>
          <p:cNvSpPr/>
          <p:nvPr/>
        </p:nvSpPr>
        <p:spPr>
          <a:xfrm>
            <a:off x="679320" y="4714920"/>
            <a:ext cx="5438520" cy="4465440"/>
          </a:xfrm>
          <a:prstGeom prst="rect">
            <a:avLst/>
          </a:prstGeom>
          <a:noFill/>
          <a:ln>
            <a:noFill/>
          </a:ln>
        </p:spPr>
        <p:style>
          <a:lnRef idx="0"/>
          <a:fillRef idx="0"/>
          <a:effectRef idx="0"/>
          <a:fontRef idx="minor"/>
        </p:style>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9" name="TextShape 1"/>
          <p:cNvSpPr txBox="1"/>
          <p:nvPr/>
        </p:nvSpPr>
        <p:spPr>
          <a:xfrm>
            <a:off x="3849840" y="9426600"/>
            <a:ext cx="2939760" cy="490320"/>
          </a:xfrm>
          <a:prstGeom prst="rect">
            <a:avLst/>
          </a:prstGeom>
          <a:noFill/>
          <a:ln w="9360">
            <a:noFill/>
          </a:ln>
        </p:spPr>
        <p:txBody>
          <a:bodyPr lIns="90720" rIns="90720" tIns="47160" bIns="47160" anchor="b"/>
          <a:p>
            <a:pPr marL="216000" indent="-210600" algn="r">
              <a:lnSpc>
                <a:spcPct val="100000"/>
              </a:lnSpc>
            </a:pPr>
            <a:fld id="{EE800D83-3500-4033-919B-940DD2794B14}" type="slidenum">
              <a:rPr b="0" lang="en-US" sz="1200" spc="-1" strike="noStrike">
                <a:solidFill>
                  <a:srgbClr val="000000"/>
                </a:solidFill>
                <a:uFill>
                  <a:solidFill>
                    <a:srgbClr val="ffffff"/>
                  </a:solidFill>
                </a:uFill>
                <a:latin typeface="Times New Roman"/>
                <a:ea typeface="新細明體"/>
              </a:rPr>
              <a:t>1</a:t>
            </a:fld>
            <a:endParaRPr b="0" lang="en-US" sz="1400" spc="-1" strike="noStrike">
              <a:solidFill>
                <a:srgbClr val="000000"/>
              </a:solidFill>
              <a:uFill>
                <a:solidFill>
                  <a:srgbClr val="ffffff"/>
                </a:solidFill>
              </a:uFill>
              <a:latin typeface="Times New Roman"/>
            </a:endParaRPr>
          </a:p>
        </p:txBody>
      </p:sp>
      <p:sp>
        <p:nvSpPr>
          <p:cNvPr id="660" name="PlaceHolder 2"/>
          <p:cNvSpPr>
            <a:spLocks noGrp="1"/>
          </p:cNvSpPr>
          <p:nvPr>
            <p:ph type="body"/>
          </p:nvPr>
        </p:nvSpPr>
        <p:spPr>
          <a:xfrm>
            <a:off x="679320" y="4714920"/>
            <a:ext cx="5433480" cy="4460400"/>
          </a:xfrm>
          <a:prstGeom prst="rect">
            <a:avLst/>
          </a:prstGeom>
        </p:spPr>
        <p:txBody>
          <a:bodyPr lIns="0" rIns="0" tIns="0" bIns="0" anchor="ctr"/>
          <a:p>
            <a:endParaRPr b="0" lang="en-US" sz="2000" spc="-1" strike="noStrike">
              <a:solidFill>
                <a:srgbClr val="000000"/>
              </a:solidFill>
              <a:uFill>
                <a:solidFill>
                  <a:srgbClr val="ffffff"/>
                </a:solidFill>
              </a:u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1.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16.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0.png"/><Relationship Id="rId3" Type="http://schemas.openxmlformats.org/officeDocument/2006/relationships/image" Target="../media/image21.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6.png"/><Relationship Id="rId3" Type="http://schemas.openxmlformats.org/officeDocument/2006/relationships/image" Target="../media/image27.png"/>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2.png"/><Relationship Id="rId3" Type="http://schemas.openxmlformats.org/officeDocument/2006/relationships/image" Target="../media/image33.png"/>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35" name="PlaceHolder 2"/>
          <p:cNvSpPr>
            <a:spLocks noGrp="1"/>
          </p:cNvSpPr>
          <p:nvPr>
            <p:ph type="body"/>
          </p:nvPr>
        </p:nvSpPr>
        <p:spPr>
          <a:xfrm>
            <a:off x="457200" y="1366920"/>
            <a:ext cx="82227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36" name="PlaceHolder 3"/>
          <p:cNvSpPr>
            <a:spLocks noGrp="1"/>
          </p:cNvSpPr>
          <p:nvPr>
            <p:ph type="body"/>
          </p:nvPr>
        </p:nvSpPr>
        <p:spPr>
          <a:xfrm>
            <a:off x="457200" y="3948120"/>
            <a:ext cx="82227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38" name="PlaceHolder 2"/>
          <p:cNvSpPr>
            <a:spLocks noGrp="1"/>
          </p:cNvSpPr>
          <p:nvPr>
            <p:ph type="body"/>
          </p:nvPr>
        </p:nvSpPr>
        <p:spPr>
          <a:xfrm>
            <a:off x="45720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39" name="PlaceHolder 3"/>
          <p:cNvSpPr>
            <a:spLocks noGrp="1"/>
          </p:cNvSpPr>
          <p:nvPr>
            <p:ph type="body"/>
          </p:nvPr>
        </p:nvSpPr>
        <p:spPr>
          <a:xfrm>
            <a:off x="467064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40" name="PlaceHolder 4"/>
          <p:cNvSpPr>
            <a:spLocks noGrp="1"/>
          </p:cNvSpPr>
          <p:nvPr>
            <p:ph type="body"/>
          </p:nvPr>
        </p:nvSpPr>
        <p:spPr>
          <a:xfrm>
            <a:off x="4670640" y="39481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41" name="PlaceHolder 5"/>
          <p:cNvSpPr>
            <a:spLocks noGrp="1"/>
          </p:cNvSpPr>
          <p:nvPr>
            <p:ph type="body"/>
          </p:nvPr>
        </p:nvSpPr>
        <p:spPr>
          <a:xfrm>
            <a:off x="457200" y="39481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43" name="PlaceHolder 2"/>
          <p:cNvSpPr>
            <a:spLocks noGrp="1"/>
          </p:cNvSpPr>
          <p:nvPr>
            <p:ph type="body"/>
          </p:nvPr>
        </p:nvSpPr>
        <p:spPr>
          <a:xfrm>
            <a:off x="457200" y="1366920"/>
            <a:ext cx="82227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44" name="PlaceHolder 3"/>
          <p:cNvSpPr>
            <a:spLocks noGrp="1"/>
          </p:cNvSpPr>
          <p:nvPr>
            <p:ph type="body"/>
          </p:nvPr>
        </p:nvSpPr>
        <p:spPr>
          <a:xfrm>
            <a:off x="457200" y="1366920"/>
            <a:ext cx="82227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pic>
        <p:nvPicPr>
          <p:cNvPr id="45" name="" descr=""/>
          <p:cNvPicPr/>
          <p:nvPr/>
        </p:nvPicPr>
        <p:blipFill>
          <a:blip r:embed="rId2"/>
          <a:stretch/>
        </p:blipFill>
        <p:spPr>
          <a:xfrm>
            <a:off x="1471680" y="1366920"/>
            <a:ext cx="6193080" cy="4941360"/>
          </a:xfrm>
          <a:prstGeom prst="rect">
            <a:avLst/>
          </a:prstGeom>
          <a:ln>
            <a:noFill/>
          </a:ln>
        </p:spPr>
      </p:pic>
      <p:pic>
        <p:nvPicPr>
          <p:cNvPr id="46" name="" descr=""/>
          <p:cNvPicPr/>
          <p:nvPr/>
        </p:nvPicPr>
        <p:blipFill>
          <a:blip r:embed="rId3"/>
          <a:stretch/>
        </p:blipFill>
        <p:spPr>
          <a:xfrm>
            <a:off x="1471680" y="1366920"/>
            <a:ext cx="6193080" cy="49413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3"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64" name="PlaceHolder 2"/>
          <p:cNvSpPr>
            <a:spLocks noGrp="1"/>
          </p:cNvSpPr>
          <p:nvPr>
            <p:ph type="subTitle"/>
          </p:nvPr>
        </p:nvSpPr>
        <p:spPr>
          <a:xfrm>
            <a:off x="457200" y="1366920"/>
            <a:ext cx="8222760" cy="49413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66" name="PlaceHolder 2"/>
          <p:cNvSpPr>
            <a:spLocks noGrp="1"/>
          </p:cNvSpPr>
          <p:nvPr>
            <p:ph type="body"/>
          </p:nvPr>
        </p:nvSpPr>
        <p:spPr>
          <a:xfrm>
            <a:off x="457200" y="1366920"/>
            <a:ext cx="82227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68" name="PlaceHolder 2"/>
          <p:cNvSpPr>
            <a:spLocks noGrp="1"/>
          </p:cNvSpPr>
          <p:nvPr>
            <p:ph type="body"/>
          </p:nvPr>
        </p:nvSpPr>
        <p:spPr>
          <a:xfrm>
            <a:off x="457200" y="1366920"/>
            <a:ext cx="40125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69" name="PlaceHolder 3"/>
          <p:cNvSpPr>
            <a:spLocks noGrp="1"/>
          </p:cNvSpPr>
          <p:nvPr>
            <p:ph type="body"/>
          </p:nvPr>
        </p:nvSpPr>
        <p:spPr>
          <a:xfrm>
            <a:off x="4670640" y="1366920"/>
            <a:ext cx="40125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0"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1" name="PlaceHolder 1"/>
          <p:cNvSpPr>
            <a:spLocks noGrp="1"/>
          </p:cNvSpPr>
          <p:nvPr>
            <p:ph type="subTitle"/>
          </p:nvPr>
        </p:nvSpPr>
        <p:spPr>
          <a:xfrm>
            <a:off x="304920" y="351000"/>
            <a:ext cx="8299080" cy="258300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73" name="PlaceHolder 2"/>
          <p:cNvSpPr>
            <a:spLocks noGrp="1"/>
          </p:cNvSpPr>
          <p:nvPr>
            <p:ph type="body"/>
          </p:nvPr>
        </p:nvSpPr>
        <p:spPr>
          <a:xfrm>
            <a:off x="45720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74" name="PlaceHolder 3"/>
          <p:cNvSpPr>
            <a:spLocks noGrp="1"/>
          </p:cNvSpPr>
          <p:nvPr>
            <p:ph type="body"/>
          </p:nvPr>
        </p:nvSpPr>
        <p:spPr>
          <a:xfrm>
            <a:off x="457200" y="39481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75" name="PlaceHolder 4"/>
          <p:cNvSpPr>
            <a:spLocks noGrp="1"/>
          </p:cNvSpPr>
          <p:nvPr>
            <p:ph type="body"/>
          </p:nvPr>
        </p:nvSpPr>
        <p:spPr>
          <a:xfrm>
            <a:off x="4670640" y="1366920"/>
            <a:ext cx="40125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14" name="PlaceHolder 2"/>
          <p:cNvSpPr>
            <a:spLocks noGrp="1"/>
          </p:cNvSpPr>
          <p:nvPr>
            <p:ph type="subTitle"/>
          </p:nvPr>
        </p:nvSpPr>
        <p:spPr>
          <a:xfrm>
            <a:off x="457200" y="1366920"/>
            <a:ext cx="8222760" cy="49413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77" name="PlaceHolder 2"/>
          <p:cNvSpPr>
            <a:spLocks noGrp="1"/>
          </p:cNvSpPr>
          <p:nvPr>
            <p:ph type="body"/>
          </p:nvPr>
        </p:nvSpPr>
        <p:spPr>
          <a:xfrm>
            <a:off x="457200" y="1366920"/>
            <a:ext cx="40125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78" name="PlaceHolder 3"/>
          <p:cNvSpPr>
            <a:spLocks noGrp="1"/>
          </p:cNvSpPr>
          <p:nvPr>
            <p:ph type="body"/>
          </p:nvPr>
        </p:nvSpPr>
        <p:spPr>
          <a:xfrm>
            <a:off x="467064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79" name="PlaceHolder 4"/>
          <p:cNvSpPr>
            <a:spLocks noGrp="1"/>
          </p:cNvSpPr>
          <p:nvPr>
            <p:ph type="body"/>
          </p:nvPr>
        </p:nvSpPr>
        <p:spPr>
          <a:xfrm>
            <a:off x="4670640" y="39481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81" name="PlaceHolder 2"/>
          <p:cNvSpPr>
            <a:spLocks noGrp="1"/>
          </p:cNvSpPr>
          <p:nvPr>
            <p:ph type="body"/>
          </p:nvPr>
        </p:nvSpPr>
        <p:spPr>
          <a:xfrm>
            <a:off x="45720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82" name="PlaceHolder 3"/>
          <p:cNvSpPr>
            <a:spLocks noGrp="1"/>
          </p:cNvSpPr>
          <p:nvPr>
            <p:ph type="body"/>
          </p:nvPr>
        </p:nvSpPr>
        <p:spPr>
          <a:xfrm>
            <a:off x="467064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83" name="PlaceHolder 4"/>
          <p:cNvSpPr>
            <a:spLocks noGrp="1"/>
          </p:cNvSpPr>
          <p:nvPr>
            <p:ph type="body"/>
          </p:nvPr>
        </p:nvSpPr>
        <p:spPr>
          <a:xfrm>
            <a:off x="457200" y="3948120"/>
            <a:ext cx="82227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85" name="PlaceHolder 2"/>
          <p:cNvSpPr>
            <a:spLocks noGrp="1"/>
          </p:cNvSpPr>
          <p:nvPr>
            <p:ph type="body"/>
          </p:nvPr>
        </p:nvSpPr>
        <p:spPr>
          <a:xfrm>
            <a:off x="457200" y="1366920"/>
            <a:ext cx="82227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86" name="PlaceHolder 3"/>
          <p:cNvSpPr>
            <a:spLocks noGrp="1"/>
          </p:cNvSpPr>
          <p:nvPr>
            <p:ph type="body"/>
          </p:nvPr>
        </p:nvSpPr>
        <p:spPr>
          <a:xfrm>
            <a:off x="457200" y="3948120"/>
            <a:ext cx="82227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88" name="PlaceHolder 2"/>
          <p:cNvSpPr>
            <a:spLocks noGrp="1"/>
          </p:cNvSpPr>
          <p:nvPr>
            <p:ph type="body"/>
          </p:nvPr>
        </p:nvSpPr>
        <p:spPr>
          <a:xfrm>
            <a:off x="45720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89" name="PlaceHolder 3"/>
          <p:cNvSpPr>
            <a:spLocks noGrp="1"/>
          </p:cNvSpPr>
          <p:nvPr>
            <p:ph type="body"/>
          </p:nvPr>
        </p:nvSpPr>
        <p:spPr>
          <a:xfrm>
            <a:off x="467064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90" name="PlaceHolder 4"/>
          <p:cNvSpPr>
            <a:spLocks noGrp="1"/>
          </p:cNvSpPr>
          <p:nvPr>
            <p:ph type="body"/>
          </p:nvPr>
        </p:nvSpPr>
        <p:spPr>
          <a:xfrm>
            <a:off x="4670640" y="39481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91" name="PlaceHolder 5"/>
          <p:cNvSpPr>
            <a:spLocks noGrp="1"/>
          </p:cNvSpPr>
          <p:nvPr>
            <p:ph type="body"/>
          </p:nvPr>
        </p:nvSpPr>
        <p:spPr>
          <a:xfrm>
            <a:off x="457200" y="39481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93" name="PlaceHolder 2"/>
          <p:cNvSpPr>
            <a:spLocks noGrp="1"/>
          </p:cNvSpPr>
          <p:nvPr>
            <p:ph type="body"/>
          </p:nvPr>
        </p:nvSpPr>
        <p:spPr>
          <a:xfrm>
            <a:off x="457200" y="1366920"/>
            <a:ext cx="82227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94" name="PlaceHolder 3"/>
          <p:cNvSpPr>
            <a:spLocks noGrp="1"/>
          </p:cNvSpPr>
          <p:nvPr>
            <p:ph type="body"/>
          </p:nvPr>
        </p:nvSpPr>
        <p:spPr>
          <a:xfrm>
            <a:off x="457200" y="1366920"/>
            <a:ext cx="82227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pic>
        <p:nvPicPr>
          <p:cNvPr id="95" name="" descr=""/>
          <p:cNvPicPr/>
          <p:nvPr/>
        </p:nvPicPr>
        <p:blipFill>
          <a:blip r:embed="rId2"/>
          <a:stretch/>
        </p:blipFill>
        <p:spPr>
          <a:xfrm>
            <a:off x="1471680" y="1366920"/>
            <a:ext cx="6193080" cy="4941360"/>
          </a:xfrm>
          <a:prstGeom prst="rect">
            <a:avLst/>
          </a:prstGeom>
          <a:ln>
            <a:noFill/>
          </a:ln>
        </p:spPr>
      </p:pic>
      <p:pic>
        <p:nvPicPr>
          <p:cNvPr id="96" name="" descr=""/>
          <p:cNvPicPr/>
          <p:nvPr/>
        </p:nvPicPr>
        <p:blipFill>
          <a:blip r:embed="rId3"/>
          <a:stretch/>
        </p:blipFill>
        <p:spPr>
          <a:xfrm>
            <a:off x="1471680" y="1366920"/>
            <a:ext cx="6193080" cy="494136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2"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113" name="PlaceHolder 2"/>
          <p:cNvSpPr>
            <a:spLocks noGrp="1"/>
          </p:cNvSpPr>
          <p:nvPr>
            <p:ph type="subTitle"/>
          </p:nvPr>
        </p:nvSpPr>
        <p:spPr>
          <a:xfrm>
            <a:off x="457200" y="1366920"/>
            <a:ext cx="8222760" cy="49413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115" name="PlaceHolder 2"/>
          <p:cNvSpPr>
            <a:spLocks noGrp="1"/>
          </p:cNvSpPr>
          <p:nvPr>
            <p:ph type="body"/>
          </p:nvPr>
        </p:nvSpPr>
        <p:spPr>
          <a:xfrm>
            <a:off x="457200" y="1366920"/>
            <a:ext cx="82227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117" name="PlaceHolder 2"/>
          <p:cNvSpPr>
            <a:spLocks noGrp="1"/>
          </p:cNvSpPr>
          <p:nvPr>
            <p:ph type="body"/>
          </p:nvPr>
        </p:nvSpPr>
        <p:spPr>
          <a:xfrm>
            <a:off x="457200" y="1366920"/>
            <a:ext cx="40125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118" name="PlaceHolder 3"/>
          <p:cNvSpPr>
            <a:spLocks noGrp="1"/>
          </p:cNvSpPr>
          <p:nvPr>
            <p:ph type="body"/>
          </p:nvPr>
        </p:nvSpPr>
        <p:spPr>
          <a:xfrm>
            <a:off x="4670640" y="1366920"/>
            <a:ext cx="40125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9"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16" name="PlaceHolder 2"/>
          <p:cNvSpPr>
            <a:spLocks noGrp="1"/>
          </p:cNvSpPr>
          <p:nvPr>
            <p:ph type="body"/>
          </p:nvPr>
        </p:nvSpPr>
        <p:spPr>
          <a:xfrm>
            <a:off x="457200" y="1366920"/>
            <a:ext cx="82227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0" name="PlaceHolder 1"/>
          <p:cNvSpPr>
            <a:spLocks noGrp="1"/>
          </p:cNvSpPr>
          <p:nvPr>
            <p:ph type="subTitle"/>
          </p:nvPr>
        </p:nvSpPr>
        <p:spPr>
          <a:xfrm>
            <a:off x="304920" y="351000"/>
            <a:ext cx="8299080" cy="258300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122" name="PlaceHolder 2"/>
          <p:cNvSpPr>
            <a:spLocks noGrp="1"/>
          </p:cNvSpPr>
          <p:nvPr>
            <p:ph type="body"/>
          </p:nvPr>
        </p:nvSpPr>
        <p:spPr>
          <a:xfrm>
            <a:off x="45720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123" name="PlaceHolder 3"/>
          <p:cNvSpPr>
            <a:spLocks noGrp="1"/>
          </p:cNvSpPr>
          <p:nvPr>
            <p:ph type="body"/>
          </p:nvPr>
        </p:nvSpPr>
        <p:spPr>
          <a:xfrm>
            <a:off x="457200" y="39481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124" name="PlaceHolder 4"/>
          <p:cNvSpPr>
            <a:spLocks noGrp="1"/>
          </p:cNvSpPr>
          <p:nvPr>
            <p:ph type="body"/>
          </p:nvPr>
        </p:nvSpPr>
        <p:spPr>
          <a:xfrm>
            <a:off x="4670640" y="1366920"/>
            <a:ext cx="40125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126" name="PlaceHolder 2"/>
          <p:cNvSpPr>
            <a:spLocks noGrp="1"/>
          </p:cNvSpPr>
          <p:nvPr>
            <p:ph type="body"/>
          </p:nvPr>
        </p:nvSpPr>
        <p:spPr>
          <a:xfrm>
            <a:off x="457200" y="1366920"/>
            <a:ext cx="40125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127" name="PlaceHolder 3"/>
          <p:cNvSpPr>
            <a:spLocks noGrp="1"/>
          </p:cNvSpPr>
          <p:nvPr>
            <p:ph type="body"/>
          </p:nvPr>
        </p:nvSpPr>
        <p:spPr>
          <a:xfrm>
            <a:off x="467064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128" name="PlaceHolder 4"/>
          <p:cNvSpPr>
            <a:spLocks noGrp="1"/>
          </p:cNvSpPr>
          <p:nvPr>
            <p:ph type="body"/>
          </p:nvPr>
        </p:nvSpPr>
        <p:spPr>
          <a:xfrm>
            <a:off x="4670640" y="39481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130" name="PlaceHolder 2"/>
          <p:cNvSpPr>
            <a:spLocks noGrp="1"/>
          </p:cNvSpPr>
          <p:nvPr>
            <p:ph type="body"/>
          </p:nvPr>
        </p:nvSpPr>
        <p:spPr>
          <a:xfrm>
            <a:off x="45720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131" name="PlaceHolder 3"/>
          <p:cNvSpPr>
            <a:spLocks noGrp="1"/>
          </p:cNvSpPr>
          <p:nvPr>
            <p:ph type="body"/>
          </p:nvPr>
        </p:nvSpPr>
        <p:spPr>
          <a:xfrm>
            <a:off x="467064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132" name="PlaceHolder 4"/>
          <p:cNvSpPr>
            <a:spLocks noGrp="1"/>
          </p:cNvSpPr>
          <p:nvPr>
            <p:ph type="body"/>
          </p:nvPr>
        </p:nvSpPr>
        <p:spPr>
          <a:xfrm>
            <a:off x="457200" y="3948120"/>
            <a:ext cx="82227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134" name="PlaceHolder 2"/>
          <p:cNvSpPr>
            <a:spLocks noGrp="1"/>
          </p:cNvSpPr>
          <p:nvPr>
            <p:ph type="body"/>
          </p:nvPr>
        </p:nvSpPr>
        <p:spPr>
          <a:xfrm>
            <a:off x="457200" y="1366920"/>
            <a:ext cx="82227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135" name="PlaceHolder 3"/>
          <p:cNvSpPr>
            <a:spLocks noGrp="1"/>
          </p:cNvSpPr>
          <p:nvPr>
            <p:ph type="body"/>
          </p:nvPr>
        </p:nvSpPr>
        <p:spPr>
          <a:xfrm>
            <a:off x="457200" y="3948120"/>
            <a:ext cx="82227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137" name="PlaceHolder 2"/>
          <p:cNvSpPr>
            <a:spLocks noGrp="1"/>
          </p:cNvSpPr>
          <p:nvPr>
            <p:ph type="body"/>
          </p:nvPr>
        </p:nvSpPr>
        <p:spPr>
          <a:xfrm>
            <a:off x="45720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138" name="PlaceHolder 3"/>
          <p:cNvSpPr>
            <a:spLocks noGrp="1"/>
          </p:cNvSpPr>
          <p:nvPr>
            <p:ph type="body"/>
          </p:nvPr>
        </p:nvSpPr>
        <p:spPr>
          <a:xfrm>
            <a:off x="467064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139" name="PlaceHolder 4"/>
          <p:cNvSpPr>
            <a:spLocks noGrp="1"/>
          </p:cNvSpPr>
          <p:nvPr>
            <p:ph type="body"/>
          </p:nvPr>
        </p:nvSpPr>
        <p:spPr>
          <a:xfrm>
            <a:off x="4670640" y="39481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140" name="PlaceHolder 5"/>
          <p:cNvSpPr>
            <a:spLocks noGrp="1"/>
          </p:cNvSpPr>
          <p:nvPr>
            <p:ph type="body"/>
          </p:nvPr>
        </p:nvSpPr>
        <p:spPr>
          <a:xfrm>
            <a:off x="457200" y="39481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142" name="PlaceHolder 2"/>
          <p:cNvSpPr>
            <a:spLocks noGrp="1"/>
          </p:cNvSpPr>
          <p:nvPr>
            <p:ph type="body"/>
          </p:nvPr>
        </p:nvSpPr>
        <p:spPr>
          <a:xfrm>
            <a:off x="457200" y="1366920"/>
            <a:ext cx="82227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143" name="PlaceHolder 3"/>
          <p:cNvSpPr>
            <a:spLocks noGrp="1"/>
          </p:cNvSpPr>
          <p:nvPr>
            <p:ph type="body"/>
          </p:nvPr>
        </p:nvSpPr>
        <p:spPr>
          <a:xfrm>
            <a:off x="457200" y="1366920"/>
            <a:ext cx="82227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pic>
        <p:nvPicPr>
          <p:cNvPr id="144" name="" descr=""/>
          <p:cNvPicPr/>
          <p:nvPr/>
        </p:nvPicPr>
        <p:blipFill>
          <a:blip r:embed="rId2"/>
          <a:stretch/>
        </p:blipFill>
        <p:spPr>
          <a:xfrm>
            <a:off x="1471680" y="1366920"/>
            <a:ext cx="6193080" cy="4941360"/>
          </a:xfrm>
          <a:prstGeom prst="rect">
            <a:avLst/>
          </a:prstGeom>
          <a:ln>
            <a:noFill/>
          </a:ln>
        </p:spPr>
      </p:pic>
      <p:pic>
        <p:nvPicPr>
          <p:cNvPr id="145" name="" descr=""/>
          <p:cNvPicPr/>
          <p:nvPr/>
        </p:nvPicPr>
        <p:blipFill>
          <a:blip r:embed="rId3"/>
          <a:stretch/>
        </p:blipFill>
        <p:spPr>
          <a:xfrm>
            <a:off x="1471680" y="1366920"/>
            <a:ext cx="6193080" cy="494136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1"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162" name="PlaceHolder 2"/>
          <p:cNvSpPr>
            <a:spLocks noGrp="1"/>
          </p:cNvSpPr>
          <p:nvPr>
            <p:ph type="subTitle"/>
          </p:nvPr>
        </p:nvSpPr>
        <p:spPr>
          <a:xfrm>
            <a:off x="457200" y="1366920"/>
            <a:ext cx="8222760" cy="49413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164" name="PlaceHolder 2"/>
          <p:cNvSpPr>
            <a:spLocks noGrp="1"/>
          </p:cNvSpPr>
          <p:nvPr>
            <p:ph type="body"/>
          </p:nvPr>
        </p:nvSpPr>
        <p:spPr>
          <a:xfrm>
            <a:off x="457200" y="1366920"/>
            <a:ext cx="82227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18" name="PlaceHolder 2"/>
          <p:cNvSpPr>
            <a:spLocks noGrp="1"/>
          </p:cNvSpPr>
          <p:nvPr>
            <p:ph type="body"/>
          </p:nvPr>
        </p:nvSpPr>
        <p:spPr>
          <a:xfrm>
            <a:off x="457200" y="1366920"/>
            <a:ext cx="40125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19" name="PlaceHolder 3"/>
          <p:cNvSpPr>
            <a:spLocks noGrp="1"/>
          </p:cNvSpPr>
          <p:nvPr>
            <p:ph type="body"/>
          </p:nvPr>
        </p:nvSpPr>
        <p:spPr>
          <a:xfrm>
            <a:off x="4670640" y="1366920"/>
            <a:ext cx="40125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166" name="PlaceHolder 2"/>
          <p:cNvSpPr>
            <a:spLocks noGrp="1"/>
          </p:cNvSpPr>
          <p:nvPr>
            <p:ph type="body"/>
          </p:nvPr>
        </p:nvSpPr>
        <p:spPr>
          <a:xfrm>
            <a:off x="457200" y="1366920"/>
            <a:ext cx="40125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167" name="PlaceHolder 3"/>
          <p:cNvSpPr>
            <a:spLocks noGrp="1"/>
          </p:cNvSpPr>
          <p:nvPr>
            <p:ph type="body"/>
          </p:nvPr>
        </p:nvSpPr>
        <p:spPr>
          <a:xfrm>
            <a:off x="4670640" y="1366920"/>
            <a:ext cx="40125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8"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9" name="PlaceHolder 1"/>
          <p:cNvSpPr>
            <a:spLocks noGrp="1"/>
          </p:cNvSpPr>
          <p:nvPr>
            <p:ph type="subTitle"/>
          </p:nvPr>
        </p:nvSpPr>
        <p:spPr>
          <a:xfrm>
            <a:off x="304920" y="351000"/>
            <a:ext cx="8299080" cy="258300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171" name="PlaceHolder 2"/>
          <p:cNvSpPr>
            <a:spLocks noGrp="1"/>
          </p:cNvSpPr>
          <p:nvPr>
            <p:ph type="body"/>
          </p:nvPr>
        </p:nvSpPr>
        <p:spPr>
          <a:xfrm>
            <a:off x="45720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172" name="PlaceHolder 3"/>
          <p:cNvSpPr>
            <a:spLocks noGrp="1"/>
          </p:cNvSpPr>
          <p:nvPr>
            <p:ph type="body"/>
          </p:nvPr>
        </p:nvSpPr>
        <p:spPr>
          <a:xfrm>
            <a:off x="457200" y="39481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173" name="PlaceHolder 4"/>
          <p:cNvSpPr>
            <a:spLocks noGrp="1"/>
          </p:cNvSpPr>
          <p:nvPr>
            <p:ph type="body"/>
          </p:nvPr>
        </p:nvSpPr>
        <p:spPr>
          <a:xfrm>
            <a:off x="4670640" y="1366920"/>
            <a:ext cx="40125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175" name="PlaceHolder 2"/>
          <p:cNvSpPr>
            <a:spLocks noGrp="1"/>
          </p:cNvSpPr>
          <p:nvPr>
            <p:ph type="body"/>
          </p:nvPr>
        </p:nvSpPr>
        <p:spPr>
          <a:xfrm>
            <a:off x="457200" y="1366920"/>
            <a:ext cx="40125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176" name="PlaceHolder 3"/>
          <p:cNvSpPr>
            <a:spLocks noGrp="1"/>
          </p:cNvSpPr>
          <p:nvPr>
            <p:ph type="body"/>
          </p:nvPr>
        </p:nvSpPr>
        <p:spPr>
          <a:xfrm>
            <a:off x="467064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177" name="PlaceHolder 4"/>
          <p:cNvSpPr>
            <a:spLocks noGrp="1"/>
          </p:cNvSpPr>
          <p:nvPr>
            <p:ph type="body"/>
          </p:nvPr>
        </p:nvSpPr>
        <p:spPr>
          <a:xfrm>
            <a:off x="4670640" y="39481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179" name="PlaceHolder 2"/>
          <p:cNvSpPr>
            <a:spLocks noGrp="1"/>
          </p:cNvSpPr>
          <p:nvPr>
            <p:ph type="body"/>
          </p:nvPr>
        </p:nvSpPr>
        <p:spPr>
          <a:xfrm>
            <a:off x="45720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180" name="PlaceHolder 3"/>
          <p:cNvSpPr>
            <a:spLocks noGrp="1"/>
          </p:cNvSpPr>
          <p:nvPr>
            <p:ph type="body"/>
          </p:nvPr>
        </p:nvSpPr>
        <p:spPr>
          <a:xfrm>
            <a:off x="467064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181" name="PlaceHolder 4"/>
          <p:cNvSpPr>
            <a:spLocks noGrp="1"/>
          </p:cNvSpPr>
          <p:nvPr>
            <p:ph type="body"/>
          </p:nvPr>
        </p:nvSpPr>
        <p:spPr>
          <a:xfrm>
            <a:off x="457200" y="3948120"/>
            <a:ext cx="82227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183" name="PlaceHolder 2"/>
          <p:cNvSpPr>
            <a:spLocks noGrp="1"/>
          </p:cNvSpPr>
          <p:nvPr>
            <p:ph type="body"/>
          </p:nvPr>
        </p:nvSpPr>
        <p:spPr>
          <a:xfrm>
            <a:off x="457200" y="1366920"/>
            <a:ext cx="82227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184" name="PlaceHolder 3"/>
          <p:cNvSpPr>
            <a:spLocks noGrp="1"/>
          </p:cNvSpPr>
          <p:nvPr>
            <p:ph type="body"/>
          </p:nvPr>
        </p:nvSpPr>
        <p:spPr>
          <a:xfrm>
            <a:off x="457200" y="3948120"/>
            <a:ext cx="82227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186" name="PlaceHolder 2"/>
          <p:cNvSpPr>
            <a:spLocks noGrp="1"/>
          </p:cNvSpPr>
          <p:nvPr>
            <p:ph type="body"/>
          </p:nvPr>
        </p:nvSpPr>
        <p:spPr>
          <a:xfrm>
            <a:off x="45720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187" name="PlaceHolder 3"/>
          <p:cNvSpPr>
            <a:spLocks noGrp="1"/>
          </p:cNvSpPr>
          <p:nvPr>
            <p:ph type="body"/>
          </p:nvPr>
        </p:nvSpPr>
        <p:spPr>
          <a:xfrm>
            <a:off x="467064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188" name="PlaceHolder 4"/>
          <p:cNvSpPr>
            <a:spLocks noGrp="1"/>
          </p:cNvSpPr>
          <p:nvPr>
            <p:ph type="body"/>
          </p:nvPr>
        </p:nvSpPr>
        <p:spPr>
          <a:xfrm>
            <a:off x="4670640" y="39481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189" name="PlaceHolder 5"/>
          <p:cNvSpPr>
            <a:spLocks noGrp="1"/>
          </p:cNvSpPr>
          <p:nvPr>
            <p:ph type="body"/>
          </p:nvPr>
        </p:nvSpPr>
        <p:spPr>
          <a:xfrm>
            <a:off x="457200" y="39481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191" name="PlaceHolder 2"/>
          <p:cNvSpPr>
            <a:spLocks noGrp="1"/>
          </p:cNvSpPr>
          <p:nvPr>
            <p:ph type="body"/>
          </p:nvPr>
        </p:nvSpPr>
        <p:spPr>
          <a:xfrm>
            <a:off x="457200" y="1366920"/>
            <a:ext cx="82227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192" name="PlaceHolder 3"/>
          <p:cNvSpPr>
            <a:spLocks noGrp="1"/>
          </p:cNvSpPr>
          <p:nvPr>
            <p:ph type="body"/>
          </p:nvPr>
        </p:nvSpPr>
        <p:spPr>
          <a:xfrm>
            <a:off x="457200" y="1366920"/>
            <a:ext cx="82227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pic>
        <p:nvPicPr>
          <p:cNvPr id="193" name="" descr=""/>
          <p:cNvPicPr/>
          <p:nvPr/>
        </p:nvPicPr>
        <p:blipFill>
          <a:blip r:embed="rId2"/>
          <a:stretch/>
        </p:blipFill>
        <p:spPr>
          <a:xfrm>
            <a:off x="1471680" y="1366920"/>
            <a:ext cx="6193080" cy="4941360"/>
          </a:xfrm>
          <a:prstGeom prst="rect">
            <a:avLst/>
          </a:prstGeom>
          <a:ln>
            <a:noFill/>
          </a:ln>
        </p:spPr>
      </p:pic>
      <p:pic>
        <p:nvPicPr>
          <p:cNvPr id="194" name="" descr=""/>
          <p:cNvPicPr/>
          <p:nvPr/>
        </p:nvPicPr>
        <p:blipFill>
          <a:blip r:embed="rId3"/>
          <a:stretch/>
        </p:blipFill>
        <p:spPr>
          <a:xfrm>
            <a:off x="1471680" y="1366920"/>
            <a:ext cx="6193080" cy="494136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1"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212" name="PlaceHolder 2"/>
          <p:cNvSpPr>
            <a:spLocks noGrp="1"/>
          </p:cNvSpPr>
          <p:nvPr>
            <p:ph type="subTitle"/>
          </p:nvPr>
        </p:nvSpPr>
        <p:spPr>
          <a:xfrm>
            <a:off x="457200" y="1366920"/>
            <a:ext cx="8222760" cy="49413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214" name="PlaceHolder 2"/>
          <p:cNvSpPr>
            <a:spLocks noGrp="1"/>
          </p:cNvSpPr>
          <p:nvPr>
            <p:ph type="body"/>
          </p:nvPr>
        </p:nvSpPr>
        <p:spPr>
          <a:xfrm>
            <a:off x="457200" y="1366920"/>
            <a:ext cx="82227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216" name="PlaceHolder 2"/>
          <p:cNvSpPr>
            <a:spLocks noGrp="1"/>
          </p:cNvSpPr>
          <p:nvPr>
            <p:ph type="body"/>
          </p:nvPr>
        </p:nvSpPr>
        <p:spPr>
          <a:xfrm>
            <a:off x="457200" y="1366920"/>
            <a:ext cx="40125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217" name="PlaceHolder 3"/>
          <p:cNvSpPr>
            <a:spLocks noGrp="1"/>
          </p:cNvSpPr>
          <p:nvPr>
            <p:ph type="body"/>
          </p:nvPr>
        </p:nvSpPr>
        <p:spPr>
          <a:xfrm>
            <a:off x="4670640" y="1366920"/>
            <a:ext cx="40125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8"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9" name="PlaceHolder 1"/>
          <p:cNvSpPr>
            <a:spLocks noGrp="1"/>
          </p:cNvSpPr>
          <p:nvPr>
            <p:ph type="subTitle"/>
          </p:nvPr>
        </p:nvSpPr>
        <p:spPr>
          <a:xfrm>
            <a:off x="304920" y="351000"/>
            <a:ext cx="8299080" cy="258300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221" name="PlaceHolder 2"/>
          <p:cNvSpPr>
            <a:spLocks noGrp="1"/>
          </p:cNvSpPr>
          <p:nvPr>
            <p:ph type="body"/>
          </p:nvPr>
        </p:nvSpPr>
        <p:spPr>
          <a:xfrm>
            <a:off x="45720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222" name="PlaceHolder 3"/>
          <p:cNvSpPr>
            <a:spLocks noGrp="1"/>
          </p:cNvSpPr>
          <p:nvPr>
            <p:ph type="body"/>
          </p:nvPr>
        </p:nvSpPr>
        <p:spPr>
          <a:xfrm>
            <a:off x="457200" y="39481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223" name="PlaceHolder 4"/>
          <p:cNvSpPr>
            <a:spLocks noGrp="1"/>
          </p:cNvSpPr>
          <p:nvPr>
            <p:ph type="body"/>
          </p:nvPr>
        </p:nvSpPr>
        <p:spPr>
          <a:xfrm>
            <a:off x="4670640" y="1366920"/>
            <a:ext cx="40125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225" name="PlaceHolder 2"/>
          <p:cNvSpPr>
            <a:spLocks noGrp="1"/>
          </p:cNvSpPr>
          <p:nvPr>
            <p:ph type="body"/>
          </p:nvPr>
        </p:nvSpPr>
        <p:spPr>
          <a:xfrm>
            <a:off x="457200" y="1366920"/>
            <a:ext cx="40125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226" name="PlaceHolder 3"/>
          <p:cNvSpPr>
            <a:spLocks noGrp="1"/>
          </p:cNvSpPr>
          <p:nvPr>
            <p:ph type="body"/>
          </p:nvPr>
        </p:nvSpPr>
        <p:spPr>
          <a:xfrm>
            <a:off x="467064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227" name="PlaceHolder 4"/>
          <p:cNvSpPr>
            <a:spLocks noGrp="1"/>
          </p:cNvSpPr>
          <p:nvPr>
            <p:ph type="body"/>
          </p:nvPr>
        </p:nvSpPr>
        <p:spPr>
          <a:xfrm>
            <a:off x="4670640" y="39481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229" name="PlaceHolder 2"/>
          <p:cNvSpPr>
            <a:spLocks noGrp="1"/>
          </p:cNvSpPr>
          <p:nvPr>
            <p:ph type="body"/>
          </p:nvPr>
        </p:nvSpPr>
        <p:spPr>
          <a:xfrm>
            <a:off x="45720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230" name="PlaceHolder 3"/>
          <p:cNvSpPr>
            <a:spLocks noGrp="1"/>
          </p:cNvSpPr>
          <p:nvPr>
            <p:ph type="body"/>
          </p:nvPr>
        </p:nvSpPr>
        <p:spPr>
          <a:xfrm>
            <a:off x="467064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231" name="PlaceHolder 4"/>
          <p:cNvSpPr>
            <a:spLocks noGrp="1"/>
          </p:cNvSpPr>
          <p:nvPr>
            <p:ph type="body"/>
          </p:nvPr>
        </p:nvSpPr>
        <p:spPr>
          <a:xfrm>
            <a:off x="457200" y="3948120"/>
            <a:ext cx="82227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233" name="PlaceHolder 2"/>
          <p:cNvSpPr>
            <a:spLocks noGrp="1"/>
          </p:cNvSpPr>
          <p:nvPr>
            <p:ph type="body"/>
          </p:nvPr>
        </p:nvSpPr>
        <p:spPr>
          <a:xfrm>
            <a:off x="457200" y="1366920"/>
            <a:ext cx="82227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234" name="PlaceHolder 3"/>
          <p:cNvSpPr>
            <a:spLocks noGrp="1"/>
          </p:cNvSpPr>
          <p:nvPr>
            <p:ph type="body"/>
          </p:nvPr>
        </p:nvSpPr>
        <p:spPr>
          <a:xfrm>
            <a:off x="457200" y="3948120"/>
            <a:ext cx="82227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236" name="PlaceHolder 2"/>
          <p:cNvSpPr>
            <a:spLocks noGrp="1"/>
          </p:cNvSpPr>
          <p:nvPr>
            <p:ph type="body"/>
          </p:nvPr>
        </p:nvSpPr>
        <p:spPr>
          <a:xfrm>
            <a:off x="45720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237" name="PlaceHolder 3"/>
          <p:cNvSpPr>
            <a:spLocks noGrp="1"/>
          </p:cNvSpPr>
          <p:nvPr>
            <p:ph type="body"/>
          </p:nvPr>
        </p:nvSpPr>
        <p:spPr>
          <a:xfrm>
            <a:off x="467064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238" name="PlaceHolder 4"/>
          <p:cNvSpPr>
            <a:spLocks noGrp="1"/>
          </p:cNvSpPr>
          <p:nvPr>
            <p:ph type="body"/>
          </p:nvPr>
        </p:nvSpPr>
        <p:spPr>
          <a:xfrm>
            <a:off x="4670640" y="39481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239" name="PlaceHolder 5"/>
          <p:cNvSpPr>
            <a:spLocks noGrp="1"/>
          </p:cNvSpPr>
          <p:nvPr>
            <p:ph type="body"/>
          </p:nvPr>
        </p:nvSpPr>
        <p:spPr>
          <a:xfrm>
            <a:off x="457200" y="39481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 name="PlaceHolder 1"/>
          <p:cNvSpPr>
            <a:spLocks noGrp="1"/>
          </p:cNvSpPr>
          <p:nvPr>
            <p:ph type="subTitle"/>
          </p:nvPr>
        </p:nvSpPr>
        <p:spPr>
          <a:xfrm>
            <a:off x="304920" y="351000"/>
            <a:ext cx="8299080" cy="258300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241" name="PlaceHolder 2"/>
          <p:cNvSpPr>
            <a:spLocks noGrp="1"/>
          </p:cNvSpPr>
          <p:nvPr>
            <p:ph type="body"/>
          </p:nvPr>
        </p:nvSpPr>
        <p:spPr>
          <a:xfrm>
            <a:off x="457200" y="1366920"/>
            <a:ext cx="82227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242" name="PlaceHolder 3"/>
          <p:cNvSpPr>
            <a:spLocks noGrp="1"/>
          </p:cNvSpPr>
          <p:nvPr>
            <p:ph type="body"/>
          </p:nvPr>
        </p:nvSpPr>
        <p:spPr>
          <a:xfrm>
            <a:off x="457200" y="1366920"/>
            <a:ext cx="82227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pic>
        <p:nvPicPr>
          <p:cNvPr id="243" name="" descr=""/>
          <p:cNvPicPr/>
          <p:nvPr/>
        </p:nvPicPr>
        <p:blipFill>
          <a:blip r:embed="rId2"/>
          <a:stretch/>
        </p:blipFill>
        <p:spPr>
          <a:xfrm>
            <a:off x="1471680" y="1366920"/>
            <a:ext cx="6193080" cy="4941360"/>
          </a:xfrm>
          <a:prstGeom prst="rect">
            <a:avLst/>
          </a:prstGeom>
          <a:ln>
            <a:noFill/>
          </a:ln>
        </p:spPr>
      </p:pic>
      <p:pic>
        <p:nvPicPr>
          <p:cNvPr id="244" name="" descr=""/>
          <p:cNvPicPr/>
          <p:nvPr/>
        </p:nvPicPr>
        <p:blipFill>
          <a:blip r:embed="rId3"/>
          <a:stretch/>
        </p:blipFill>
        <p:spPr>
          <a:xfrm>
            <a:off x="1471680" y="1366920"/>
            <a:ext cx="6193080" cy="4941360"/>
          </a:xfrm>
          <a:prstGeom prst="rect">
            <a:avLst/>
          </a:prstGeom>
          <a:ln>
            <a:noFill/>
          </a:ln>
        </p:spPr>
      </p:pic>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61"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262" name="PlaceHolder 2"/>
          <p:cNvSpPr>
            <a:spLocks noGrp="1"/>
          </p:cNvSpPr>
          <p:nvPr>
            <p:ph type="subTitle"/>
          </p:nvPr>
        </p:nvSpPr>
        <p:spPr>
          <a:xfrm>
            <a:off x="457200" y="1366920"/>
            <a:ext cx="8222760" cy="49413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264" name="PlaceHolder 2"/>
          <p:cNvSpPr>
            <a:spLocks noGrp="1"/>
          </p:cNvSpPr>
          <p:nvPr>
            <p:ph type="body"/>
          </p:nvPr>
        </p:nvSpPr>
        <p:spPr>
          <a:xfrm>
            <a:off x="457200" y="1366920"/>
            <a:ext cx="82227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266" name="PlaceHolder 2"/>
          <p:cNvSpPr>
            <a:spLocks noGrp="1"/>
          </p:cNvSpPr>
          <p:nvPr>
            <p:ph type="body"/>
          </p:nvPr>
        </p:nvSpPr>
        <p:spPr>
          <a:xfrm>
            <a:off x="457200" y="1366920"/>
            <a:ext cx="40125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267" name="PlaceHolder 3"/>
          <p:cNvSpPr>
            <a:spLocks noGrp="1"/>
          </p:cNvSpPr>
          <p:nvPr>
            <p:ph type="body"/>
          </p:nvPr>
        </p:nvSpPr>
        <p:spPr>
          <a:xfrm>
            <a:off x="4670640" y="1366920"/>
            <a:ext cx="40125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68"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69" name="PlaceHolder 1"/>
          <p:cNvSpPr>
            <a:spLocks noGrp="1"/>
          </p:cNvSpPr>
          <p:nvPr>
            <p:ph type="subTitle"/>
          </p:nvPr>
        </p:nvSpPr>
        <p:spPr>
          <a:xfrm>
            <a:off x="304920" y="351000"/>
            <a:ext cx="8299080" cy="258300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271" name="PlaceHolder 2"/>
          <p:cNvSpPr>
            <a:spLocks noGrp="1"/>
          </p:cNvSpPr>
          <p:nvPr>
            <p:ph type="body"/>
          </p:nvPr>
        </p:nvSpPr>
        <p:spPr>
          <a:xfrm>
            <a:off x="45720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272" name="PlaceHolder 3"/>
          <p:cNvSpPr>
            <a:spLocks noGrp="1"/>
          </p:cNvSpPr>
          <p:nvPr>
            <p:ph type="body"/>
          </p:nvPr>
        </p:nvSpPr>
        <p:spPr>
          <a:xfrm>
            <a:off x="457200" y="39481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273" name="PlaceHolder 4"/>
          <p:cNvSpPr>
            <a:spLocks noGrp="1"/>
          </p:cNvSpPr>
          <p:nvPr>
            <p:ph type="body"/>
          </p:nvPr>
        </p:nvSpPr>
        <p:spPr>
          <a:xfrm>
            <a:off x="4670640" y="1366920"/>
            <a:ext cx="40125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275" name="PlaceHolder 2"/>
          <p:cNvSpPr>
            <a:spLocks noGrp="1"/>
          </p:cNvSpPr>
          <p:nvPr>
            <p:ph type="body"/>
          </p:nvPr>
        </p:nvSpPr>
        <p:spPr>
          <a:xfrm>
            <a:off x="457200" y="1366920"/>
            <a:ext cx="40125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276" name="PlaceHolder 3"/>
          <p:cNvSpPr>
            <a:spLocks noGrp="1"/>
          </p:cNvSpPr>
          <p:nvPr>
            <p:ph type="body"/>
          </p:nvPr>
        </p:nvSpPr>
        <p:spPr>
          <a:xfrm>
            <a:off x="467064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277" name="PlaceHolder 4"/>
          <p:cNvSpPr>
            <a:spLocks noGrp="1"/>
          </p:cNvSpPr>
          <p:nvPr>
            <p:ph type="body"/>
          </p:nvPr>
        </p:nvSpPr>
        <p:spPr>
          <a:xfrm>
            <a:off x="4670640" y="39481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279" name="PlaceHolder 2"/>
          <p:cNvSpPr>
            <a:spLocks noGrp="1"/>
          </p:cNvSpPr>
          <p:nvPr>
            <p:ph type="body"/>
          </p:nvPr>
        </p:nvSpPr>
        <p:spPr>
          <a:xfrm>
            <a:off x="45720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280" name="PlaceHolder 3"/>
          <p:cNvSpPr>
            <a:spLocks noGrp="1"/>
          </p:cNvSpPr>
          <p:nvPr>
            <p:ph type="body"/>
          </p:nvPr>
        </p:nvSpPr>
        <p:spPr>
          <a:xfrm>
            <a:off x="467064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281" name="PlaceHolder 4"/>
          <p:cNvSpPr>
            <a:spLocks noGrp="1"/>
          </p:cNvSpPr>
          <p:nvPr>
            <p:ph type="body"/>
          </p:nvPr>
        </p:nvSpPr>
        <p:spPr>
          <a:xfrm>
            <a:off x="457200" y="3948120"/>
            <a:ext cx="82227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23" name="PlaceHolder 2"/>
          <p:cNvSpPr>
            <a:spLocks noGrp="1"/>
          </p:cNvSpPr>
          <p:nvPr>
            <p:ph type="body"/>
          </p:nvPr>
        </p:nvSpPr>
        <p:spPr>
          <a:xfrm>
            <a:off x="45720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24" name="PlaceHolder 3"/>
          <p:cNvSpPr>
            <a:spLocks noGrp="1"/>
          </p:cNvSpPr>
          <p:nvPr>
            <p:ph type="body"/>
          </p:nvPr>
        </p:nvSpPr>
        <p:spPr>
          <a:xfrm>
            <a:off x="457200" y="39481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25" name="PlaceHolder 4"/>
          <p:cNvSpPr>
            <a:spLocks noGrp="1"/>
          </p:cNvSpPr>
          <p:nvPr>
            <p:ph type="body"/>
          </p:nvPr>
        </p:nvSpPr>
        <p:spPr>
          <a:xfrm>
            <a:off x="4670640" y="1366920"/>
            <a:ext cx="40125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283" name="PlaceHolder 2"/>
          <p:cNvSpPr>
            <a:spLocks noGrp="1"/>
          </p:cNvSpPr>
          <p:nvPr>
            <p:ph type="body"/>
          </p:nvPr>
        </p:nvSpPr>
        <p:spPr>
          <a:xfrm>
            <a:off x="457200" y="1366920"/>
            <a:ext cx="82227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284" name="PlaceHolder 3"/>
          <p:cNvSpPr>
            <a:spLocks noGrp="1"/>
          </p:cNvSpPr>
          <p:nvPr>
            <p:ph type="body"/>
          </p:nvPr>
        </p:nvSpPr>
        <p:spPr>
          <a:xfrm>
            <a:off x="457200" y="3948120"/>
            <a:ext cx="82227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286" name="PlaceHolder 2"/>
          <p:cNvSpPr>
            <a:spLocks noGrp="1"/>
          </p:cNvSpPr>
          <p:nvPr>
            <p:ph type="body"/>
          </p:nvPr>
        </p:nvSpPr>
        <p:spPr>
          <a:xfrm>
            <a:off x="45720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287" name="PlaceHolder 3"/>
          <p:cNvSpPr>
            <a:spLocks noGrp="1"/>
          </p:cNvSpPr>
          <p:nvPr>
            <p:ph type="body"/>
          </p:nvPr>
        </p:nvSpPr>
        <p:spPr>
          <a:xfrm>
            <a:off x="467064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288" name="PlaceHolder 4"/>
          <p:cNvSpPr>
            <a:spLocks noGrp="1"/>
          </p:cNvSpPr>
          <p:nvPr>
            <p:ph type="body"/>
          </p:nvPr>
        </p:nvSpPr>
        <p:spPr>
          <a:xfrm>
            <a:off x="4670640" y="39481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289" name="PlaceHolder 5"/>
          <p:cNvSpPr>
            <a:spLocks noGrp="1"/>
          </p:cNvSpPr>
          <p:nvPr>
            <p:ph type="body"/>
          </p:nvPr>
        </p:nvSpPr>
        <p:spPr>
          <a:xfrm>
            <a:off x="457200" y="39481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291" name="PlaceHolder 2"/>
          <p:cNvSpPr>
            <a:spLocks noGrp="1"/>
          </p:cNvSpPr>
          <p:nvPr>
            <p:ph type="body"/>
          </p:nvPr>
        </p:nvSpPr>
        <p:spPr>
          <a:xfrm>
            <a:off x="457200" y="1366920"/>
            <a:ext cx="82227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292" name="PlaceHolder 3"/>
          <p:cNvSpPr>
            <a:spLocks noGrp="1"/>
          </p:cNvSpPr>
          <p:nvPr>
            <p:ph type="body"/>
          </p:nvPr>
        </p:nvSpPr>
        <p:spPr>
          <a:xfrm>
            <a:off x="457200" y="1366920"/>
            <a:ext cx="82227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pic>
        <p:nvPicPr>
          <p:cNvPr id="293" name="" descr=""/>
          <p:cNvPicPr/>
          <p:nvPr/>
        </p:nvPicPr>
        <p:blipFill>
          <a:blip r:embed="rId2"/>
          <a:stretch/>
        </p:blipFill>
        <p:spPr>
          <a:xfrm>
            <a:off x="1471680" y="1366920"/>
            <a:ext cx="6193080" cy="4941360"/>
          </a:xfrm>
          <a:prstGeom prst="rect">
            <a:avLst/>
          </a:prstGeom>
          <a:ln>
            <a:noFill/>
          </a:ln>
        </p:spPr>
      </p:pic>
      <p:pic>
        <p:nvPicPr>
          <p:cNvPr id="294" name="" descr=""/>
          <p:cNvPicPr/>
          <p:nvPr/>
        </p:nvPicPr>
        <p:blipFill>
          <a:blip r:embed="rId3"/>
          <a:stretch/>
        </p:blipFill>
        <p:spPr>
          <a:xfrm>
            <a:off x="1471680" y="1366920"/>
            <a:ext cx="6193080" cy="4941360"/>
          </a:xfrm>
          <a:prstGeom prst="rect">
            <a:avLst/>
          </a:prstGeom>
          <a:ln>
            <a:noFill/>
          </a:ln>
        </p:spPr>
      </p:pic>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27" name="PlaceHolder 2"/>
          <p:cNvSpPr>
            <a:spLocks noGrp="1"/>
          </p:cNvSpPr>
          <p:nvPr>
            <p:ph type="body"/>
          </p:nvPr>
        </p:nvSpPr>
        <p:spPr>
          <a:xfrm>
            <a:off x="457200" y="1366920"/>
            <a:ext cx="4012560" cy="494136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28" name="PlaceHolder 3"/>
          <p:cNvSpPr>
            <a:spLocks noGrp="1"/>
          </p:cNvSpPr>
          <p:nvPr>
            <p:ph type="body"/>
          </p:nvPr>
        </p:nvSpPr>
        <p:spPr>
          <a:xfrm>
            <a:off x="467064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29" name="PlaceHolder 4"/>
          <p:cNvSpPr>
            <a:spLocks noGrp="1"/>
          </p:cNvSpPr>
          <p:nvPr>
            <p:ph type="body"/>
          </p:nvPr>
        </p:nvSpPr>
        <p:spPr>
          <a:xfrm>
            <a:off x="4670640" y="39481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304920" y="351000"/>
            <a:ext cx="8299080" cy="556920"/>
          </a:xfrm>
          <a:prstGeom prst="rect">
            <a:avLst/>
          </a:prstGeom>
        </p:spPr>
        <p:txBody>
          <a:bodyPr lIns="0" rIns="0" tIns="0" bIns="0" anchor="ctr"/>
          <a:p>
            <a:endParaRPr b="0" lang="en-GB" sz="3600" spc="-1" strike="noStrike">
              <a:solidFill>
                <a:srgbClr val="ffffff"/>
              </a:solidFill>
              <a:uFill>
                <a:solidFill>
                  <a:srgbClr val="ffffff"/>
                </a:solidFill>
              </a:uFill>
              <a:latin typeface="Gill Sans MT"/>
            </a:endParaRPr>
          </a:p>
        </p:txBody>
      </p:sp>
      <p:sp>
        <p:nvSpPr>
          <p:cNvPr id="31" name="PlaceHolder 2"/>
          <p:cNvSpPr>
            <a:spLocks noGrp="1"/>
          </p:cNvSpPr>
          <p:nvPr>
            <p:ph type="body"/>
          </p:nvPr>
        </p:nvSpPr>
        <p:spPr>
          <a:xfrm>
            <a:off x="45720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32" name="PlaceHolder 3"/>
          <p:cNvSpPr>
            <a:spLocks noGrp="1"/>
          </p:cNvSpPr>
          <p:nvPr>
            <p:ph type="body"/>
          </p:nvPr>
        </p:nvSpPr>
        <p:spPr>
          <a:xfrm>
            <a:off x="4670640" y="1366920"/>
            <a:ext cx="40125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
        <p:nvSpPr>
          <p:cNvPr id="33" name="PlaceHolder 4"/>
          <p:cNvSpPr>
            <a:spLocks noGrp="1"/>
          </p:cNvSpPr>
          <p:nvPr>
            <p:ph type="body"/>
          </p:nvPr>
        </p:nvSpPr>
        <p:spPr>
          <a:xfrm>
            <a:off x="457200" y="3948120"/>
            <a:ext cx="8222760" cy="2356920"/>
          </a:xfrm>
          <a:prstGeom prst="rect">
            <a:avLst/>
          </a:prstGeom>
        </p:spPr>
        <p:txBody>
          <a:bodyPr lIns="0" rIns="0" tIns="0" bIns="0"/>
          <a:p>
            <a:endParaRPr b="1" lang="en-GB" sz="2800" spc="-1" strike="noStrike">
              <a:solidFill>
                <a:srgbClr val="1d7acf"/>
              </a:solidFill>
              <a:uFill>
                <a:solidFill>
                  <a:srgbClr val="ffffff"/>
                </a:solidFill>
              </a:uFill>
              <a:latin typeface="Gill Sans MT"/>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6.jpe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slideLayout" Target="../slideLayouts/slideLayout20.xml"/><Relationship Id="rId14" Type="http://schemas.openxmlformats.org/officeDocument/2006/relationships/slideLayout" Target="../slideLayouts/slideLayout21.xml"/><Relationship Id="rId15" Type="http://schemas.openxmlformats.org/officeDocument/2006/relationships/slideLayout" Target="../slideLayouts/slideLayout22.xml"/><Relationship Id="rId16" Type="http://schemas.openxmlformats.org/officeDocument/2006/relationships/slideLayout" Target="../slideLayouts/slideLayout23.xml"/><Relationship Id="rId17"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2.jpe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slideLayout" Target="../slideLayouts/slideLayout35.xml"/><Relationship Id="rId16"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7.jpe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 Id="rId11" Type="http://schemas.openxmlformats.org/officeDocument/2006/relationships/slideLayout" Target="../slideLayouts/slideLayout43.xml"/><Relationship Id="rId12" Type="http://schemas.openxmlformats.org/officeDocument/2006/relationships/slideLayout" Target="../slideLayouts/slideLayout44.xml"/><Relationship Id="rId13" Type="http://schemas.openxmlformats.org/officeDocument/2006/relationships/slideLayout" Target="../slideLayouts/slideLayout45.xml"/><Relationship Id="rId14" Type="http://schemas.openxmlformats.org/officeDocument/2006/relationships/slideLayout" Target="../slideLayouts/slideLayout46.xml"/><Relationship Id="rId15" Type="http://schemas.openxmlformats.org/officeDocument/2006/relationships/slideLayout" Target="../slideLayouts/slideLayout47.xml"/><Relationship Id="rId16"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22.jpe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9" Type="http://schemas.openxmlformats.org/officeDocument/2006/relationships/slideLayout" Target="../slideLayouts/slideLayout52.xml"/><Relationship Id="rId10" Type="http://schemas.openxmlformats.org/officeDocument/2006/relationships/slideLayout" Target="../slideLayouts/slideLayout53.xml"/><Relationship Id="rId11" Type="http://schemas.openxmlformats.org/officeDocument/2006/relationships/slideLayout" Target="../slideLayouts/slideLayout54.xml"/><Relationship Id="rId12" Type="http://schemas.openxmlformats.org/officeDocument/2006/relationships/slideLayout" Target="../slideLayouts/slideLayout55.xml"/><Relationship Id="rId13" Type="http://schemas.openxmlformats.org/officeDocument/2006/relationships/slideLayout" Target="../slideLayouts/slideLayout56.xml"/><Relationship Id="rId14" Type="http://schemas.openxmlformats.org/officeDocument/2006/relationships/slideLayout" Target="../slideLayouts/slideLayout57.xml"/><Relationship Id="rId15" Type="http://schemas.openxmlformats.org/officeDocument/2006/relationships/slideLayout" Target="../slideLayouts/slideLayout58.xml"/><Relationship Id="rId16" Type="http://schemas.openxmlformats.org/officeDocument/2006/relationships/slideLayout" Target="../slideLayouts/slideLayout59.xml"/><Relationship Id="rId17"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28.jpe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 Id="rId11" Type="http://schemas.openxmlformats.org/officeDocument/2006/relationships/slideLayout" Target="../slideLayouts/slideLayout66.xml"/><Relationship Id="rId12" Type="http://schemas.openxmlformats.org/officeDocument/2006/relationships/slideLayout" Target="../slideLayouts/slideLayout67.xml"/><Relationship Id="rId13" Type="http://schemas.openxmlformats.org/officeDocument/2006/relationships/slideLayout" Target="../slideLayouts/slideLayout68.xml"/><Relationship Id="rId14" Type="http://schemas.openxmlformats.org/officeDocument/2006/relationships/slideLayout" Target="../slideLayouts/slideLayout69.xml"/><Relationship Id="rId15" Type="http://schemas.openxmlformats.org/officeDocument/2006/relationships/slideLayout" Target="../slideLayouts/slideLayout70.xml"/><Relationship Id="rId16" Type="http://schemas.openxmlformats.org/officeDocument/2006/relationships/slideLayout" Target="../slideLayouts/slideLayout71.xml"/><Relationship Id="rId17"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0" y="11160"/>
            <a:ext cx="9064440" cy="1185480"/>
          </a:xfrm>
          <a:prstGeom prst="rect">
            <a:avLst/>
          </a:prstGeom>
          <a:gradFill>
            <a:gsLst>
              <a:gs pos="0">
                <a:srgbClr val="13518a"/>
              </a:gs>
              <a:gs pos="100000">
                <a:srgbClr val="1d7acf"/>
              </a:gs>
            </a:gsLst>
            <a:lin ang="10800000"/>
          </a:gradFill>
          <a:ln w="9360">
            <a:noFill/>
          </a:ln>
        </p:spPr>
        <p:style>
          <a:lnRef idx="0"/>
          <a:fillRef idx="0"/>
          <a:effectRef idx="0"/>
          <a:fontRef idx="minor"/>
        </p:style>
      </p:sp>
      <p:sp>
        <p:nvSpPr>
          <p:cNvPr id="1" name="CustomShape 2"/>
          <p:cNvSpPr/>
          <p:nvPr/>
        </p:nvSpPr>
        <p:spPr>
          <a:xfrm>
            <a:off x="0" y="6453360"/>
            <a:ext cx="9129240" cy="404280"/>
          </a:xfrm>
          <a:prstGeom prst="rect">
            <a:avLst/>
          </a:prstGeom>
          <a:solidFill>
            <a:srgbClr val="5aa5de"/>
          </a:solidFill>
          <a:ln w="9360">
            <a:noFill/>
          </a:ln>
        </p:spPr>
        <p:style>
          <a:lnRef idx="0"/>
          <a:fillRef idx="0"/>
          <a:effectRef idx="0"/>
          <a:fontRef idx="minor"/>
        </p:style>
      </p:sp>
      <p:sp>
        <p:nvSpPr>
          <p:cNvPr id="2" name="CustomShape 3"/>
          <p:cNvSpPr/>
          <p:nvPr/>
        </p:nvSpPr>
        <p:spPr>
          <a:xfrm>
            <a:off x="100080" y="1198440"/>
            <a:ext cx="8948520" cy="99720"/>
          </a:xfrm>
          <a:prstGeom prst="rect">
            <a:avLst/>
          </a:prstGeom>
          <a:gradFill>
            <a:gsLst>
              <a:gs pos="0">
                <a:srgbClr val="c0c0c0"/>
              </a:gs>
              <a:gs pos="100000">
                <a:srgbClr val="ffffff"/>
              </a:gs>
            </a:gsLst>
            <a:lin ang="5400000"/>
          </a:gradFill>
          <a:ln w="9360">
            <a:noFill/>
          </a:ln>
        </p:spPr>
        <p:style>
          <a:lnRef idx="0"/>
          <a:fillRef idx="0"/>
          <a:effectRef idx="0"/>
          <a:fontRef idx="minor"/>
        </p:style>
      </p:sp>
      <p:sp>
        <p:nvSpPr>
          <p:cNvPr id="3" name="CustomShape 4"/>
          <p:cNvSpPr/>
          <p:nvPr/>
        </p:nvSpPr>
        <p:spPr>
          <a:xfrm>
            <a:off x="7086600" y="33480"/>
            <a:ext cx="1999800" cy="1150560"/>
          </a:xfrm>
          <a:prstGeom prst="rect">
            <a:avLst/>
          </a:prstGeom>
          <a:blipFill>
            <a:blip r:embed="rId2"/>
            <a:stretch>
              <a:fillRect/>
            </a:stretch>
          </a:blipFill>
          <a:ln w="9360">
            <a:noFill/>
          </a:ln>
        </p:spPr>
        <p:style>
          <a:lnRef idx="0"/>
          <a:fillRef idx="0"/>
          <a:effectRef idx="0"/>
          <a:fontRef idx="minor"/>
        </p:style>
      </p:sp>
      <p:sp>
        <p:nvSpPr>
          <p:cNvPr id="4" name="CustomShape 5"/>
          <p:cNvSpPr/>
          <p:nvPr/>
        </p:nvSpPr>
        <p:spPr>
          <a:xfrm>
            <a:off x="27000" y="38160"/>
            <a:ext cx="9077040" cy="6778440"/>
          </a:xfrm>
          <a:prstGeom prst="roundRect">
            <a:avLst>
              <a:gd name="adj" fmla="val 6227"/>
            </a:avLst>
          </a:prstGeom>
          <a:noFill/>
          <a:ln w="76320">
            <a:solidFill>
              <a:srgbClr val="ffffff"/>
            </a:solidFill>
            <a:miter/>
          </a:ln>
        </p:spPr>
        <p:style>
          <a:lnRef idx="0"/>
          <a:fillRef idx="0"/>
          <a:effectRef idx="0"/>
          <a:fontRef idx="minor"/>
        </p:style>
      </p:sp>
      <p:sp>
        <p:nvSpPr>
          <p:cNvPr id="5" name="CustomShape 6"/>
          <p:cNvSpPr/>
          <p:nvPr/>
        </p:nvSpPr>
        <p:spPr>
          <a:xfrm>
            <a:off x="-15840" y="0"/>
            <a:ext cx="450360" cy="441000"/>
          </a:xfrm>
          <a:custGeom>
            <a:avLst/>
            <a:gdLst/>
            <a:ahLst/>
            <a:rect l="l" t="t" r="r" b="b"/>
            <a:pathLst>
              <a:path w="288" h="282">
                <a:moveTo>
                  <a:pt x="2" y="282"/>
                </a:moveTo>
                <a:lnTo>
                  <a:pt x="82" y="144"/>
                </a:lnTo>
                <a:lnTo>
                  <a:pt x="165" y="36"/>
                </a:lnTo>
                <a:lnTo>
                  <a:pt x="288" y="0"/>
                </a:lnTo>
                <a:lnTo>
                  <a:pt x="0" y="0"/>
                </a:lnTo>
              </a:path>
            </a:pathLst>
          </a:custGeom>
          <a:solidFill>
            <a:srgbClr val="ffffff"/>
          </a:solidFill>
          <a:ln w="9360">
            <a:noFill/>
          </a:ln>
        </p:spPr>
        <p:style>
          <a:lnRef idx="0"/>
          <a:fillRef idx="0"/>
          <a:effectRef idx="0"/>
          <a:fontRef idx="minor"/>
        </p:style>
      </p:sp>
      <p:sp>
        <p:nvSpPr>
          <p:cNvPr id="6" name="CustomShape 7"/>
          <p:cNvSpPr/>
          <p:nvPr/>
        </p:nvSpPr>
        <p:spPr>
          <a:xfrm>
            <a:off x="-7920" y="6326280"/>
            <a:ext cx="380520" cy="526680"/>
          </a:xfrm>
          <a:custGeom>
            <a:avLst/>
            <a:gdLst/>
            <a:ahLst/>
            <a:rect l="l" t="t" r="r" b="b"/>
            <a:pathLst>
              <a:path w="243" h="336">
                <a:moveTo>
                  <a:pt x="243" y="335"/>
                </a:moveTo>
                <a:lnTo>
                  <a:pt x="122" y="239"/>
                </a:lnTo>
                <a:lnTo>
                  <a:pt x="30" y="144"/>
                </a:lnTo>
                <a:lnTo>
                  <a:pt x="0" y="0"/>
                </a:lnTo>
                <a:lnTo>
                  <a:pt x="1" y="336"/>
                </a:lnTo>
              </a:path>
            </a:pathLst>
          </a:custGeom>
          <a:solidFill>
            <a:srgbClr val="ffffff"/>
          </a:solidFill>
          <a:ln w="9360">
            <a:noFill/>
          </a:ln>
        </p:spPr>
        <p:style>
          <a:lnRef idx="0"/>
          <a:fillRef idx="0"/>
          <a:effectRef idx="0"/>
          <a:fontRef idx="minor"/>
        </p:style>
      </p:sp>
      <p:sp>
        <p:nvSpPr>
          <p:cNvPr id="7" name="CustomShape 8"/>
          <p:cNvSpPr/>
          <p:nvPr/>
        </p:nvSpPr>
        <p:spPr>
          <a:xfrm>
            <a:off x="8748720" y="6396120"/>
            <a:ext cx="394920" cy="453600"/>
          </a:xfrm>
          <a:custGeom>
            <a:avLst/>
            <a:gdLst/>
            <a:ahLst/>
            <a:rect l="l" t="t" r="r" b="b"/>
            <a:pathLst>
              <a:path w="232" h="290">
                <a:moveTo>
                  <a:pt x="229" y="0"/>
                </a:moveTo>
                <a:lnTo>
                  <a:pt x="164" y="144"/>
                </a:lnTo>
                <a:lnTo>
                  <a:pt x="98" y="253"/>
                </a:lnTo>
                <a:lnTo>
                  <a:pt x="0" y="290"/>
                </a:lnTo>
                <a:lnTo>
                  <a:pt x="232" y="287"/>
                </a:lnTo>
              </a:path>
            </a:pathLst>
          </a:custGeom>
          <a:solidFill>
            <a:srgbClr val="ffffff"/>
          </a:solidFill>
          <a:ln w="9360">
            <a:solidFill>
              <a:srgbClr val="ffffff"/>
            </a:solidFill>
            <a:round/>
          </a:ln>
        </p:spPr>
        <p:style>
          <a:lnRef idx="0"/>
          <a:fillRef idx="0"/>
          <a:effectRef idx="0"/>
          <a:fontRef idx="minor"/>
        </p:style>
      </p:sp>
      <p:sp>
        <p:nvSpPr>
          <p:cNvPr id="8" name="CustomShape 9"/>
          <p:cNvSpPr/>
          <p:nvPr/>
        </p:nvSpPr>
        <p:spPr>
          <a:xfrm>
            <a:off x="8685360" y="0"/>
            <a:ext cx="450360" cy="450360"/>
          </a:xfrm>
          <a:custGeom>
            <a:avLst/>
            <a:gdLst/>
            <a:ahLst/>
            <a:rect l="l" t="t" r="r" b="b"/>
            <a:pathLst>
              <a:path w="288" h="288">
                <a:moveTo>
                  <a:pt x="0" y="0"/>
                </a:moveTo>
                <a:lnTo>
                  <a:pt x="144" y="82"/>
                </a:lnTo>
                <a:lnTo>
                  <a:pt x="252" y="165"/>
                </a:lnTo>
                <a:lnTo>
                  <a:pt x="288" y="288"/>
                </a:lnTo>
                <a:lnTo>
                  <a:pt x="288" y="0"/>
                </a:lnTo>
              </a:path>
            </a:pathLst>
          </a:custGeom>
          <a:solidFill>
            <a:srgbClr val="ffffff"/>
          </a:solidFill>
          <a:ln w="9360">
            <a:noFill/>
          </a:ln>
        </p:spPr>
        <p:style>
          <a:lnRef idx="0"/>
          <a:fillRef idx="0"/>
          <a:effectRef idx="0"/>
          <a:fontRef idx="minor"/>
        </p:style>
      </p:sp>
      <p:pic>
        <p:nvPicPr>
          <p:cNvPr id="9" name="Picture 15" descr=""/>
          <p:cNvPicPr/>
          <p:nvPr/>
        </p:nvPicPr>
        <p:blipFill>
          <a:blip r:embed="rId3"/>
          <a:srcRect l="0" t="0" r="73089" b="0"/>
          <a:stretch/>
        </p:blipFill>
        <p:spPr>
          <a:xfrm>
            <a:off x="7701120" y="6296040"/>
            <a:ext cx="571320" cy="576000"/>
          </a:xfrm>
          <a:prstGeom prst="rect">
            <a:avLst/>
          </a:prstGeom>
          <a:ln w="9360">
            <a:noFill/>
          </a:ln>
          <a:effectLst>
            <a:outerShdw algn="ctr" dir="5400000" dist="50760" rotWithShape="0">
              <a:srgbClr val="000000">
                <a:alpha val="1000"/>
              </a:srgbClr>
            </a:outerShdw>
          </a:effectLst>
        </p:spPr>
      </p:pic>
      <p:pic>
        <p:nvPicPr>
          <p:cNvPr id="10" name="圖片 16" descr=""/>
          <p:cNvPicPr/>
          <p:nvPr/>
        </p:nvPicPr>
        <p:blipFill>
          <a:blip r:embed="rId4"/>
          <a:stretch/>
        </p:blipFill>
        <p:spPr>
          <a:xfrm>
            <a:off x="7072200" y="6170400"/>
            <a:ext cx="2071440" cy="758520"/>
          </a:xfrm>
          <a:prstGeom prst="rect">
            <a:avLst/>
          </a:prstGeom>
          <a:ln>
            <a:noFill/>
          </a:ln>
          <a:effectLst>
            <a:softEdge rad="63500"/>
          </a:effectLst>
        </p:spPr>
      </p:pic>
      <p:sp>
        <p:nvSpPr>
          <p:cNvPr id="11" name="PlaceHolder 10"/>
          <p:cNvSpPr>
            <a:spLocks noGrp="1"/>
          </p:cNvSpPr>
          <p:nvPr>
            <p:ph type="title"/>
          </p:nvPr>
        </p:nvSpPr>
        <p:spPr>
          <a:xfrm>
            <a:off x="685800" y="2130480"/>
            <a:ext cx="7772040" cy="1469520"/>
          </a:xfrm>
          <a:prstGeom prst="rect">
            <a:avLst/>
          </a:prstGeom>
        </p:spPr>
        <p:txBody>
          <a:bodyPr lIns="90000" rIns="90000" tIns="46800" bIns="46800" anchor="ctr"/>
          <a:p>
            <a:pPr>
              <a:lnSpc>
                <a:spcPct val="100000"/>
              </a:lnSpc>
            </a:pPr>
            <a:r>
              <a:rPr b="1" lang="en-GB" sz="3600" spc="-1" strike="noStrike">
                <a:solidFill>
                  <a:srgbClr val="ffffff"/>
                </a:solidFill>
                <a:uFill>
                  <a:solidFill>
                    <a:srgbClr val="ffffff"/>
                  </a:solidFill>
                </a:uFill>
                <a:latin typeface="Gill Sans MT"/>
                <a:ea typeface="標楷體"/>
              </a:rPr>
              <a:t>按一下以編輯母片標題樣式</a:t>
            </a:r>
            <a:endParaRPr b="0" lang="en-GB" sz="3600" spc="-1" strike="noStrike">
              <a:solidFill>
                <a:srgbClr val="ffffff"/>
              </a:solidFill>
              <a:uFill>
                <a:solidFill>
                  <a:srgbClr val="ffffff"/>
                </a:solidFill>
              </a:uFill>
              <a:latin typeface="Gill Sans MT"/>
            </a:endParaRPr>
          </a:p>
        </p:txBody>
      </p:sp>
      <p:sp>
        <p:nvSpPr>
          <p:cNvPr id="12" name="PlaceHolder 11"/>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1" lang="en-GB" sz="2800" spc="-1" strike="noStrike">
                <a:solidFill>
                  <a:srgbClr val="1d7acf"/>
                </a:solidFill>
                <a:uFill>
                  <a:solidFill>
                    <a:srgbClr val="ffffff"/>
                  </a:solidFill>
                </a:uFill>
                <a:latin typeface="Gill Sans MT"/>
              </a:rPr>
              <a:t>請按滑鼠，編輯大綱文字格式。</a:t>
            </a:r>
            <a:endParaRPr b="1" lang="en-GB" sz="2800" spc="-1" strike="noStrike">
              <a:solidFill>
                <a:srgbClr val="1d7acf"/>
              </a:solidFill>
              <a:uFill>
                <a:solidFill>
                  <a:srgbClr val="ffffff"/>
                </a:solidFill>
              </a:uFill>
              <a:latin typeface="Gill Sans MT"/>
            </a:endParaRPr>
          </a:p>
          <a:p>
            <a:pPr lvl="1" marL="864000" indent="-324000">
              <a:buClr>
                <a:srgbClr val="000000"/>
              </a:buClr>
              <a:buSzPct val="75000"/>
              <a:buFont typeface="Symbol" charset="2"/>
              <a:buChar char=""/>
            </a:pPr>
            <a:r>
              <a:rPr b="0" lang="en-GB" sz="2400" spc="-1" strike="noStrike">
                <a:solidFill>
                  <a:srgbClr val="000066"/>
                </a:solidFill>
                <a:uFill>
                  <a:solidFill>
                    <a:srgbClr val="ffffff"/>
                  </a:solidFill>
                </a:uFill>
                <a:latin typeface="Gill Sans MT"/>
              </a:rPr>
              <a:t>第二個大綱層次</a:t>
            </a:r>
            <a:endParaRPr b="0" lang="en-GB" sz="2400" spc="-1" strike="noStrike">
              <a:solidFill>
                <a:srgbClr val="000066"/>
              </a:solidFill>
              <a:uFill>
                <a:solidFill>
                  <a:srgbClr val="ffffff"/>
                </a:solidFill>
              </a:uFill>
              <a:latin typeface="Gill Sans MT"/>
            </a:endParaRPr>
          </a:p>
          <a:p>
            <a:pPr lvl="2" marL="1296000" indent="-288000">
              <a:buClr>
                <a:srgbClr val="000000"/>
              </a:buClr>
              <a:buSzPct val="45000"/>
              <a:buFont typeface="Wingdings" charset="2"/>
              <a:buChar char=""/>
            </a:pPr>
            <a:r>
              <a:rPr b="0" lang="en-GB" sz="2000" spc="-1" strike="noStrike">
                <a:solidFill>
                  <a:srgbClr val="000066"/>
                </a:solidFill>
                <a:uFill>
                  <a:solidFill>
                    <a:srgbClr val="ffffff"/>
                  </a:solidFill>
                </a:uFill>
                <a:latin typeface="Gill Sans MT"/>
              </a:rPr>
              <a:t>第三個大綱層次</a:t>
            </a:r>
            <a:endParaRPr b="0" lang="en-GB" sz="2000" spc="-1" strike="noStrike">
              <a:solidFill>
                <a:srgbClr val="000066"/>
              </a:solidFill>
              <a:uFill>
                <a:solidFill>
                  <a:srgbClr val="ffffff"/>
                </a:solidFill>
              </a:uFill>
              <a:latin typeface="Gill Sans MT"/>
            </a:endParaRPr>
          </a:p>
          <a:p>
            <a:pPr lvl="3" marL="1728000" indent="-216000">
              <a:buClr>
                <a:srgbClr val="000000"/>
              </a:buClr>
              <a:buSzPct val="75000"/>
              <a:buFont typeface="Symbol" charset="2"/>
              <a:buChar char=""/>
            </a:pPr>
            <a:r>
              <a:rPr b="0" lang="en-GB" sz="2000" spc="-1" strike="noStrike">
                <a:solidFill>
                  <a:srgbClr val="000066"/>
                </a:solidFill>
                <a:uFill>
                  <a:solidFill>
                    <a:srgbClr val="ffffff"/>
                  </a:solidFill>
                </a:uFill>
                <a:latin typeface="Gill Sans MT"/>
              </a:rPr>
              <a:t>第四個大綱層次</a:t>
            </a:r>
            <a:endParaRPr b="0" lang="en-GB" sz="2000" spc="-1" strike="noStrike">
              <a:solidFill>
                <a:srgbClr val="000066"/>
              </a:solidFill>
              <a:uFill>
                <a:solidFill>
                  <a:srgbClr val="ffffff"/>
                </a:solidFill>
              </a:uFill>
              <a:latin typeface="Gill Sans MT"/>
            </a:endParaRPr>
          </a:p>
          <a:p>
            <a:pPr lvl="4" marL="2160000" indent="-216000">
              <a:buClr>
                <a:srgbClr val="000000"/>
              </a:buClr>
              <a:buSzPct val="45000"/>
              <a:buFont typeface="Wingdings" charset="2"/>
              <a:buChar char=""/>
            </a:pPr>
            <a:r>
              <a:rPr b="0" lang="en-GB" sz="2000" spc="-1" strike="noStrike">
                <a:solidFill>
                  <a:srgbClr val="000066"/>
                </a:solidFill>
                <a:uFill>
                  <a:solidFill>
                    <a:srgbClr val="ffffff"/>
                  </a:solidFill>
                </a:uFill>
                <a:latin typeface="Gill Sans MT"/>
              </a:rPr>
              <a:t>第五個大綱層次</a:t>
            </a:r>
            <a:endParaRPr b="0" lang="en-GB" sz="2000" spc="-1" strike="noStrike">
              <a:solidFill>
                <a:srgbClr val="000066"/>
              </a:solidFill>
              <a:uFill>
                <a:solidFill>
                  <a:srgbClr val="ffffff"/>
                </a:solidFill>
              </a:uFill>
              <a:latin typeface="Gill Sans MT"/>
            </a:endParaRPr>
          </a:p>
          <a:p>
            <a:pPr lvl="5" marL="2592000" indent="-216000">
              <a:buClr>
                <a:srgbClr val="000000"/>
              </a:buClr>
              <a:buSzPct val="45000"/>
              <a:buFont typeface="Wingdings" charset="2"/>
              <a:buChar char=""/>
            </a:pPr>
            <a:r>
              <a:rPr b="0" lang="en-GB" sz="2000" spc="-1" strike="noStrike">
                <a:solidFill>
                  <a:srgbClr val="000066"/>
                </a:solidFill>
                <a:uFill>
                  <a:solidFill>
                    <a:srgbClr val="ffffff"/>
                  </a:solidFill>
                </a:uFill>
                <a:latin typeface="Gill Sans MT"/>
              </a:rPr>
              <a:t>第六個大綱層次</a:t>
            </a:r>
            <a:endParaRPr b="0" lang="en-GB" sz="2000" spc="-1" strike="noStrike">
              <a:solidFill>
                <a:srgbClr val="000066"/>
              </a:solidFill>
              <a:uFill>
                <a:solidFill>
                  <a:srgbClr val="ffffff"/>
                </a:solidFill>
              </a:uFill>
              <a:latin typeface="Gill Sans MT"/>
            </a:endParaRPr>
          </a:p>
          <a:p>
            <a:pPr lvl="6" marL="3024000" indent="-216000">
              <a:buClr>
                <a:srgbClr val="000000"/>
              </a:buClr>
              <a:buSzPct val="45000"/>
              <a:buFont typeface="Wingdings" charset="2"/>
              <a:buChar char=""/>
            </a:pPr>
            <a:r>
              <a:rPr b="0" lang="en-GB" sz="2000" spc="-1" strike="noStrike">
                <a:solidFill>
                  <a:srgbClr val="000066"/>
                </a:solidFill>
                <a:uFill>
                  <a:solidFill>
                    <a:srgbClr val="ffffff"/>
                  </a:solidFill>
                </a:uFill>
                <a:latin typeface="Gill Sans MT"/>
              </a:rPr>
              <a:t>第七個大綱層次</a:t>
            </a:r>
            <a:endParaRPr b="0" lang="en-GB" sz="2000" spc="-1" strike="noStrike">
              <a:solidFill>
                <a:srgbClr val="000066"/>
              </a:solidFill>
              <a:uFill>
                <a:solidFill>
                  <a:srgbClr val="ffffff"/>
                </a:solidFill>
              </a:uFill>
              <a:latin typeface="Gill Sans MT"/>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 name="CustomShape 1"/>
          <p:cNvSpPr/>
          <p:nvPr/>
        </p:nvSpPr>
        <p:spPr>
          <a:xfrm>
            <a:off x="0" y="11160"/>
            <a:ext cx="9064440" cy="1185480"/>
          </a:xfrm>
          <a:prstGeom prst="rect">
            <a:avLst/>
          </a:prstGeom>
          <a:gradFill>
            <a:gsLst>
              <a:gs pos="0">
                <a:srgbClr val="13518a"/>
              </a:gs>
              <a:gs pos="100000">
                <a:srgbClr val="1d7acf"/>
              </a:gs>
            </a:gsLst>
            <a:lin ang="10800000"/>
          </a:gradFill>
          <a:ln w="9360">
            <a:noFill/>
          </a:ln>
        </p:spPr>
        <p:style>
          <a:lnRef idx="0"/>
          <a:fillRef idx="0"/>
          <a:effectRef idx="0"/>
          <a:fontRef idx="minor"/>
        </p:style>
      </p:sp>
      <p:sp>
        <p:nvSpPr>
          <p:cNvPr id="48" name="CustomShape 2"/>
          <p:cNvSpPr/>
          <p:nvPr/>
        </p:nvSpPr>
        <p:spPr>
          <a:xfrm>
            <a:off x="0" y="6453360"/>
            <a:ext cx="9129240" cy="404280"/>
          </a:xfrm>
          <a:prstGeom prst="rect">
            <a:avLst/>
          </a:prstGeom>
          <a:solidFill>
            <a:srgbClr val="5aa5de"/>
          </a:solidFill>
          <a:ln w="9360">
            <a:noFill/>
          </a:ln>
        </p:spPr>
        <p:style>
          <a:lnRef idx="0"/>
          <a:fillRef idx="0"/>
          <a:effectRef idx="0"/>
          <a:fontRef idx="minor"/>
        </p:style>
      </p:sp>
      <p:sp>
        <p:nvSpPr>
          <p:cNvPr id="49" name="CustomShape 3"/>
          <p:cNvSpPr/>
          <p:nvPr/>
        </p:nvSpPr>
        <p:spPr>
          <a:xfrm>
            <a:off x="100080" y="1198440"/>
            <a:ext cx="8948520" cy="99720"/>
          </a:xfrm>
          <a:prstGeom prst="rect">
            <a:avLst/>
          </a:prstGeom>
          <a:gradFill>
            <a:gsLst>
              <a:gs pos="0">
                <a:srgbClr val="c0c0c0"/>
              </a:gs>
              <a:gs pos="100000">
                <a:srgbClr val="ffffff"/>
              </a:gs>
            </a:gsLst>
            <a:lin ang="5400000"/>
          </a:gradFill>
          <a:ln w="9360">
            <a:noFill/>
          </a:ln>
        </p:spPr>
        <p:style>
          <a:lnRef idx="0"/>
          <a:fillRef idx="0"/>
          <a:effectRef idx="0"/>
          <a:fontRef idx="minor"/>
        </p:style>
      </p:sp>
      <p:sp>
        <p:nvSpPr>
          <p:cNvPr id="50" name="CustomShape 4"/>
          <p:cNvSpPr/>
          <p:nvPr/>
        </p:nvSpPr>
        <p:spPr>
          <a:xfrm>
            <a:off x="7086600" y="33480"/>
            <a:ext cx="1999800" cy="1150560"/>
          </a:xfrm>
          <a:prstGeom prst="rect">
            <a:avLst/>
          </a:prstGeom>
          <a:blipFill>
            <a:blip r:embed="rId2"/>
            <a:stretch>
              <a:fillRect/>
            </a:stretch>
          </a:blipFill>
          <a:ln w="9360">
            <a:noFill/>
          </a:ln>
        </p:spPr>
        <p:style>
          <a:lnRef idx="0"/>
          <a:fillRef idx="0"/>
          <a:effectRef idx="0"/>
          <a:fontRef idx="minor"/>
        </p:style>
      </p:sp>
      <p:sp>
        <p:nvSpPr>
          <p:cNvPr id="51" name="CustomShape 5"/>
          <p:cNvSpPr/>
          <p:nvPr/>
        </p:nvSpPr>
        <p:spPr>
          <a:xfrm>
            <a:off x="27000" y="38160"/>
            <a:ext cx="9077040" cy="6778440"/>
          </a:xfrm>
          <a:prstGeom prst="roundRect">
            <a:avLst>
              <a:gd name="adj" fmla="val 6227"/>
            </a:avLst>
          </a:prstGeom>
          <a:noFill/>
          <a:ln w="76320">
            <a:solidFill>
              <a:srgbClr val="ffffff"/>
            </a:solidFill>
            <a:miter/>
          </a:ln>
        </p:spPr>
        <p:style>
          <a:lnRef idx="0"/>
          <a:fillRef idx="0"/>
          <a:effectRef idx="0"/>
          <a:fontRef idx="minor"/>
        </p:style>
      </p:sp>
      <p:sp>
        <p:nvSpPr>
          <p:cNvPr id="52" name="CustomShape 6"/>
          <p:cNvSpPr/>
          <p:nvPr/>
        </p:nvSpPr>
        <p:spPr>
          <a:xfrm>
            <a:off x="-15840" y="0"/>
            <a:ext cx="450360" cy="441000"/>
          </a:xfrm>
          <a:custGeom>
            <a:avLst/>
            <a:gdLst/>
            <a:ahLst/>
            <a:rect l="l" t="t" r="r" b="b"/>
            <a:pathLst>
              <a:path w="288" h="282">
                <a:moveTo>
                  <a:pt x="2" y="282"/>
                </a:moveTo>
                <a:lnTo>
                  <a:pt x="82" y="144"/>
                </a:lnTo>
                <a:lnTo>
                  <a:pt x="165" y="36"/>
                </a:lnTo>
                <a:lnTo>
                  <a:pt x="288" y="0"/>
                </a:lnTo>
                <a:lnTo>
                  <a:pt x="0" y="0"/>
                </a:lnTo>
              </a:path>
            </a:pathLst>
          </a:custGeom>
          <a:solidFill>
            <a:srgbClr val="ffffff"/>
          </a:solidFill>
          <a:ln w="9360">
            <a:noFill/>
          </a:ln>
        </p:spPr>
        <p:style>
          <a:lnRef idx="0"/>
          <a:fillRef idx="0"/>
          <a:effectRef idx="0"/>
          <a:fontRef idx="minor"/>
        </p:style>
      </p:sp>
      <p:sp>
        <p:nvSpPr>
          <p:cNvPr id="53" name="CustomShape 7"/>
          <p:cNvSpPr/>
          <p:nvPr/>
        </p:nvSpPr>
        <p:spPr>
          <a:xfrm>
            <a:off x="-7920" y="6326280"/>
            <a:ext cx="380520" cy="526680"/>
          </a:xfrm>
          <a:custGeom>
            <a:avLst/>
            <a:gdLst/>
            <a:ahLst/>
            <a:rect l="l" t="t" r="r" b="b"/>
            <a:pathLst>
              <a:path w="243" h="336">
                <a:moveTo>
                  <a:pt x="243" y="335"/>
                </a:moveTo>
                <a:lnTo>
                  <a:pt x="122" y="239"/>
                </a:lnTo>
                <a:lnTo>
                  <a:pt x="30" y="144"/>
                </a:lnTo>
                <a:lnTo>
                  <a:pt x="0" y="0"/>
                </a:lnTo>
                <a:lnTo>
                  <a:pt x="1" y="336"/>
                </a:lnTo>
              </a:path>
            </a:pathLst>
          </a:custGeom>
          <a:solidFill>
            <a:srgbClr val="ffffff"/>
          </a:solidFill>
          <a:ln w="9360">
            <a:noFill/>
          </a:ln>
        </p:spPr>
        <p:style>
          <a:lnRef idx="0"/>
          <a:fillRef idx="0"/>
          <a:effectRef idx="0"/>
          <a:fontRef idx="minor"/>
        </p:style>
      </p:sp>
      <p:sp>
        <p:nvSpPr>
          <p:cNvPr id="54" name="CustomShape 8"/>
          <p:cNvSpPr/>
          <p:nvPr/>
        </p:nvSpPr>
        <p:spPr>
          <a:xfrm>
            <a:off x="8748720" y="6396120"/>
            <a:ext cx="394920" cy="453600"/>
          </a:xfrm>
          <a:custGeom>
            <a:avLst/>
            <a:gdLst/>
            <a:ahLst/>
            <a:rect l="l" t="t" r="r" b="b"/>
            <a:pathLst>
              <a:path w="232" h="290">
                <a:moveTo>
                  <a:pt x="229" y="0"/>
                </a:moveTo>
                <a:lnTo>
                  <a:pt x="164" y="144"/>
                </a:lnTo>
                <a:lnTo>
                  <a:pt x="98" y="253"/>
                </a:lnTo>
                <a:lnTo>
                  <a:pt x="0" y="290"/>
                </a:lnTo>
                <a:lnTo>
                  <a:pt x="232" y="287"/>
                </a:lnTo>
              </a:path>
            </a:pathLst>
          </a:custGeom>
          <a:solidFill>
            <a:srgbClr val="ffffff"/>
          </a:solidFill>
          <a:ln w="9360">
            <a:solidFill>
              <a:srgbClr val="ffffff"/>
            </a:solidFill>
            <a:round/>
          </a:ln>
        </p:spPr>
        <p:style>
          <a:lnRef idx="0"/>
          <a:fillRef idx="0"/>
          <a:effectRef idx="0"/>
          <a:fontRef idx="minor"/>
        </p:style>
      </p:sp>
      <p:sp>
        <p:nvSpPr>
          <p:cNvPr id="55" name="CustomShape 9"/>
          <p:cNvSpPr/>
          <p:nvPr/>
        </p:nvSpPr>
        <p:spPr>
          <a:xfrm>
            <a:off x="8685360" y="0"/>
            <a:ext cx="450360" cy="450360"/>
          </a:xfrm>
          <a:custGeom>
            <a:avLst/>
            <a:gdLst/>
            <a:ahLst/>
            <a:rect l="l" t="t" r="r" b="b"/>
            <a:pathLst>
              <a:path w="288" h="288">
                <a:moveTo>
                  <a:pt x="0" y="0"/>
                </a:moveTo>
                <a:lnTo>
                  <a:pt x="144" y="82"/>
                </a:lnTo>
                <a:lnTo>
                  <a:pt x="252" y="165"/>
                </a:lnTo>
                <a:lnTo>
                  <a:pt x="288" y="288"/>
                </a:lnTo>
                <a:lnTo>
                  <a:pt x="288" y="0"/>
                </a:lnTo>
              </a:path>
            </a:pathLst>
          </a:custGeom>
          <a:solidFill>
            <a:srgbClr val="ffffff"/>
          </a:solidFill>
          <a:ln w="9360">
            <a:noFill/>
          </a:ln>
        </p:spPr>
        <p:style>
          <a:lnRef idx="0"/>
          <a:fillRef idx="0"/>
          <a:effectRef idx="0"/>
          <a:fontRef idx="minor"/>
        </p:style>
      </p:sp>
      <p:pic>
        <p:nvPicPr>
          <p:cNvPr id="56" name="Picture 11" descr=""/>
          <p:cNvPicPr/>
          <p:nvPr/>
        </p:nvPicPr>
        <p:blipFill>
          <a:blip r:embed="rId3"/>
          <a:srcRect l="0" t="0" r="73089" b="0"/>
          <a:stretch/>
        </p:blipFill>
        <p:spPr>
          <a:xfrm>
            <a:off x="7701120" y="6296040"/>
            <a:ext cx="571320" cy="576000"/>
          </a:xfrm>
          <a:prstGeom prst="rect">
            <a:avLst/>
          </a:prstGeom>
          <a:ln w="9360">
            <a:noFill/>
          </a:ln>
          <a:effectLst>
            <a:outerShdw algn="ctr" dir="5400000" dist="50760" rotWithShape="0">
              <a:srgbClr val="000000">
                <a:alpha val="1000"/>
              </a:srgbClr>
            </a:outerShdw>
          </a:effectLst>
        </p:spPr>
      </p:pic>
      <p:pic>
        <p:nvPicPr>
          <p:cNvPr id="57" name="Picture 12" descr=""/>
          <p:cNvPicPr/>
          <p:nvPr/>
        </p:nvPicPr>
        <p:blipFill>
          <a:blip r:embed="rId4"/>
          <a:srcRect l="0" t="0" r="73089" b="0"/>
          <a:stretch/>
        </p:blipFill>
        <p:spPr>
          <a:xfrm>
            <a:off x="7726320" y="6308640"/>
            <a:ext cx="571320" cy="576000"/>
          </a:xfrm>
          <a:prstGeom prst="rect">
            <a:avLst/>
          </a:prstGeom>
          <a:ln w="9360">
            <a:noFill/>
          </a:ln>
          <a:effectLst>
            <a:outerShdw algn="ctr" dir="5400000" dist="50760" rotWithShape="0">
              <a:srgbClr val="000000">
                <a:alpha val="1000"/>
              </a:srgbClr>
            </a:outerShdw>
          </a:effectLst>
        </p:spPr>
      </p:pic>
      <p:pic>
        <p:nvPicPr>
          <p:cNvPr id="58" name="圖片 17" descr=""/>
          <p:cNvPicPr/>
          <p:nvPr/>
        </p:nvPicPr>
        <p:blipFill>
          <a:blip r:embed="rId5"/>
          <a:stretch/>
        </p:blipFill>
        <p:spPr>
          <a:xfrm>
            <a:off x="7643880" y="6308640"/>
            <a:ext cx="1499760" cy="549000"/>
          </a:xfrm>
          <a:prstGeom prst="rect">
            <a:avLst/>
          </a:prstGeom>
          <a:ln>
            <a:noFill/>
          </a:ln>
        </p:spPr>
      </p:pic>
      <p:sp>
        <p:nvSpPr>
          <p:cNvPr id="59" name="PlaceHolder 10"/>
          <p:cNvSpPr>
            <a:spLocks noGrp="1"/>
          </p:cNvSpPr>
          <p:nvPr>
            <p:ph type="ftr"/>
          </p:nvPr>
        </p:nvSpPr>
        <p:spPr>
          <a:xfrm>
            <a:off x="6156360" y="6453360"/>
            <a:ext cx="2889000" cy="313920"/>
          </a:xfrm>
          <a:prstGeom prst="rect">
            <a:avLst/>
          </a:prstGeom>
        </p:spPr>
        <p:txBody>
          <a:bodyPr lIns="90000" rIns="90000" tIns="46800" bIns="46800"/>
          <a:p>
            <a:endParaRPr b="0" lang="en-US" sz="2400" spc="-1" strike="noStrike">
              <a:solidFill>
                <a:srgbClr val="000000"/>
              </a:solidFill>
              <a:uFill>
                <a:solidFill>
                  <a:srgbClr val="ffffff"/>
                </a:solidFill>
              </a:uFill>
              <a:latin typeface="Times New Roman"/>
            </a:endParaRPr>
          </a:p>
        </p:txBody>
      </p:sp>
      <p:sp>
        <p:nvSpPr>
          <p:cNvPr id="60" name="PlaceHolder 11"/>
          <p:cNvSpPr>
            <a:spLocks noGrp="1"/>
          </p:cNvSpPr>
          <p:nvPr>
            <p:ph type="sldNum"/>
          </p:nvPr>
        </p:nvSpPr>
        <p:spPr>
          <a:xfrm>
            <a:off x="509760" y="6443640"/>
            <a:ext cx="907560" cy="309240"/>
          </a:xfrm>
          <a:prstGeom prst="rect">
            <a:avLst/>
          </a:prstGeom>
        </p:spPr>
        <p:txBody>
          <a:bodyPr lIns="90000" rIns="90000" tIns="46800" bIns="46800"/>
          <a:p>
            <a:pPr algn="ctr">
              <a:lnSpc>
                <a:spcPct val="100000"/>
              </a:lnSpc>
            </a:pPr>
            <a:fld id="{CDE2E9EF-82CF-434E-AC18-8C36D3BA84CE}"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61" name="PlaceHolder 12"/>
          <p:cNvSpPr>
            <a:spLocks noGrp="1"/>
          </p:cNvSpPr>
          <p:nvPr>
            <p:ph type="title"/>
          </p:nvPr>
        </p:nvSpPr>
        <p:spPr>
          <a:xfrm>
            <a:off x="457200" y="273600"/>
            <a:ext cx="8229240" cy="1144800"/>
          </a:xfrm>
          <a:prstGeom prst="rect">
            <a:avLst/>
          </a:prstGeom>
        </p:spPr>
        <p:txBody>
          <a:bodyPr lIns="0" rIns="0" tIns="0" bIns="0" anchor="ctr"/>
          <a:p>
            <a:r>
              <a:rPr b="0" lang="en-GB" sz="3600" spc="-1" strike="noStrike">
                <a:solidFill>
                  <a:srgbClr val="ffffff"/>
                </a:solidFill>
                <a:uFill>
                  <a:solidFill>
                    <a:srgbClr val="ffffff"/>
                  </a:solidFill>
                </a:uFill>
                <a:latin typeface="Gill Sans MT"/>
              </a:rPr>
              <a:t>請按一下滑鼠，編輯題名文字格式。</a:t>
            </a:r>
            <a:endParaRPr b="0" lang="en-GB" sz="3600" spc="-1" strike="noStrike">
              <a:solidFill>
                <a:srgbClr val="ffffff"/>
              </a:solidFill>
              <a:uFill>
                <a:solidFill>
                  <a:srgbClr val="ffffff"/>
                </a:solidFill>
              </a:uFill>
              <a:latin typeface="Gill Sans MT"/>
            </a:endParaRPr>
          </a:p>
        </p:txBody>
      </p:sp>
      <p:sp>
        <p:nvSpPr>
          <p:cNvPr id="62" name="PlaceHolder 13"/>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1" lang="en-GB" sz="2800" spc="-1" strike="noStrike">
                <a:solidFill>
                  <a:srgbClr val="1d7acf"/>
                </a:solidFill>
                <a:uFill>
                  <a:solidFill>
                    <a:srgbClr val="ffffff"/>
                  </a:solidFill>
                </a:uFill>
                <a:latin typeface="Gill Sans MT"/>
              </a:rPr>
              <a:t>請按滑鼠，編輯大綱文字格式。</a:t>
            </a:r>
            <a:endParaRPr b="1" lang="en-GB" sz="2800" spc="-1" strike="noStrike">
              <a:solidFill>
                <a:srgbClr val="1d7acf"/>
              </a:solidFill>
              <a:uFill>
                <a:solidFill>
                  <a:srgbClr val="ffffff"/>
                </a:solidFill>
              </a:uFill>
              <a:latin typeface="Gill Sans MT"/>
            </a:endParaRPr>
          </a:p>
          <a:p>
            <a:pPr lvl="1" marL="864000" indent="-324000">
              <a:buClr>
                <a:srgbClr val="000000"/>
              </a:buClr>
              <a:buSzPct val="75000"/>
              <a:buFont typeface="Symbol" charset="2"/>
              <a:buChar char=""/>
            </a:pPr>
            <a:r>
              <a:rPr b="0" lang="en-GB" sz="2400" spc="-1" strike="noStrike">
                <a:solidFill>
                  <a:srgbClr val="000066"/>
                </a:solidFill>
                <a:uFill>
                  <a:solidFill>
                    <a:srgbClr val="ffffff"/>
                  </a:solidFill>
                </a:uFill>
                <a:latin typeface="Gill Sans MT"/>
              </a:rPr>
              <a:t>第二個大綱層次</a:t>
            </a:r>
            <a:endParaRPr b="0" lang="en-GB" sz="2400" spc="-1" strike="noStrike">
              <a:solidFill>
                <a:srgbClr val="000066"/>
              </a:solidFill>
              <a:uFill>
                <a:solidFill>
                  <a:srgbClr val="ffffff"/>
                </a:solidFill>
              </a:uFill>
              <a:latin typeface="Gill Sans MT"/>
            </a:endParaRPr>
          </a:p>
          <a:p>
            <a:pPr lvl="2" marL="1296000" indent="-288000">
              <a:buClr>
                <a:srgbClr val="000000"/>
              </a:buClr>
              <a:buSzPct val="45000"/>
              <a:buFont typeface="Wingdings" charset="2"/>
              <a:buChar char=""/>
            </a:pPr>
            <a:r>
              <a:rPr b="0" lang="en-GB" sz="2000" spc="-1" strike="noStrike">
                <a:solidFill>
                  <a:srgbClr val="000066"/>
                </a:solidFill>
                <a:uFill>
                  <a:solidFill>
                    <a:srgbClr val="ffffff"/>
                  </a:solidFill>
                </a:uFill>
                <a:latin typeface="Gill Sans MT"/>
              </a:rPr>
              <a:t>第三個大綱層次</a:t>
            </a:r>
            <a:endParaRPr b="0" lang="en-GB" sz="2000" spc="-1" strike="noStrike">
              <a:solidFill>
                <a:srgbClr val="000066"/>
              </a:solidFill>
              <a:uFill>
                <a:solidFill>
                  <a:srgbClr val="ffffff"/>
                </a:solidFill>
              </a:uFill>
              <a:latin typeface="Gill Sans MT"/>
            </a:endParaRPr>
          </a:p>
          <a:p>
            <a:pPr lvl="3" marL="1728000" indent="-216000">
              <a:buClr>
                <a:srgbClr val="000000"/>
              </a:buClr>
              <a:buSzPct val="75000"/>
              <a:buFont typeface="Symbol" charset="2"/>
              <a:buChar char=""/>
            </a:pPr>
            <a:r>
              <a:rPr b="0" lang="en-GB" sz="2000" spc="-1" strike="noStrike">
                <a:solidFill>
                  <a:srgbClr val="000066"/>
                </a:solidFill>
                <a:uFill>
                  <a:solidFill>
                    <a:srgbClr val="ffffff"/>
                  </a:solidFill>
                </a:uFill>
                <a:latin typeface="Gill Sans MT"/>
              </a:rPr>
              <a:t>第四個大綱層次</a:t>
            </a:r>
            <a:endParaRPr b="0" lang="en-GB" sz="2000" spc="-1" strike="noStrike">
              <a:solidFill>
                <a:srgbClr val="000066"/>
              </a:solidFill>
              <a:uFill>
                <a:solidFill>
                  <a:srgbClr val="ffffff"/>
                </a:solidFill>
              </a:uFill>
              <a:latin typeface="Gill Sans MT"/>
            </a:endParaRPr>
          </a:p>
          <a:p>
            <a:pPr lvl="4" marL="2160000" indent="-216000">
              <a:buClr>
                <a:srgbClr val="000000"/>
              </a:buClr>
              <a:buSzPct val="45000"/>
              <a:buFont typeface="Wingdings" charset="2"/>
              <a:buChar char=""/>
            </a:pPr>
            <a:r>
              <a:rPr b="0" lang="en-GB" sz="2000" spc="-1" strike="noStrike">
                <a:solidFill>
                  <a:srgbClr val="000066"/>
                </a:solidFill>
                <a:uFill>
                  <a:solidFill>
                    <a:srgbClr val="ffffff"/>
                  </a:solidFill>
                </a:uFill>
                <a:latin typeface="Gill Sans MT"/>
              </a:rPr>
              <a:t>第五個大綱層次</a:t>
            </a:r>
            <a:endParaRPr b="0" lang="en-GB" sz="2000" spc="-1" strike="noStrike">
              <a:solidFill>
                <a:srgbClr val="000066"/>
              </a:solidFill>
              <a:uFill>
                <a:solidFill>
                  <a:srgbClr val="ffffff"/>
                </a:solidFill>
              </a:uFill>
              <a:latin typeface="Gill Sans MT"/>
            </a:endParaRPr>
          </a:p>
          <a:p>
            <a:pPr lvl="5" marL="2592000" indent="-216000">
              <a:buClr>
                <a:srgbClr val="000000"/>
              </a:buClr>
              <a:buSzPct val="45000"/>
              <a:buFont typeface="Wingdings" charset="2"/>
              <a:buChar char=""/>
            </a:pPr>
            <a:r>
              <a:rPr b="0" lang="en-GB" sz="2000" spc="-1" strike="noStrike">
                <a:solidFill>
                  <a:srgbClr val="000066"/>
                </a:solidFill>
                <a:uFill>
                  <a:solidFill>
                    <a:srgbClr val="ffffff"/>
                  </a:solidFill>
                </a:uFill>
                <a:latin typeface="Gill Sans MT"/>
              </a:rPr>
              <a:t>第六個大綱層次</a:t>
            </a:r>
            <a:endParaRPr b="0" lang="en-GB" sz="2000" spc="-1" strike="noStrike">
              <a:solidFill>
                <a:srgbClr val="000066"/>
              </a:solidFill>
              <a:uFill>
                <a:solidFill>
                  <a:srgbClr val="ffffff"/>
                </a:solidFill>
              </a:uFill>
              <a:latin typeface="Gill Sans MT"/>
            </a:endParaRPr>
          </a:p>
          <a:p>
            <a:pPr lvl="6" marL="3024000" indent="-216000">
              <a:buClr>
                <a:srgbClr val="000000"/>
              </a:buClr>
              <a:buSzPct val="45000"/>
              <a:buFont typeface="Wingdings" charset="2"/>
              <a:buChar char=""/>
            </a:pPr>
            <a:r>
              <a:rPr b="0" lang="en-GB" sz="2000" spc="-1" strike="noStrike">
                <a:solidFill>
                  <a:srgbClr val="000066"/>
                </a:solidFill>
                <a:uFill>
                  <a:solidFill>
                    <a:srgbClr val="ffffff"/>
                  </a:solidFill>
                </a:uFill>
                <a:latin typeface="Gill Sans MT"/>
              </a:rPr>
              <a:t>第七個大綱層次</a:t>
            </a:r>
            <a:endParaRPr b="0" lang="en-GB" sz="2000" spc="-1" strike="noStrike">
              <a:solidFill>
                <a:srgbClr val="000066"/>
              </a:solidFill>
              <a:uFill>
                <a:solidFill>
                  <a:srgbClr val="ffffff"/>
                </a:solidFill>
              </a:uFill>
              <a:latin typeface="Gill Sans MT"/>
            </a:endParaRPr>
          </a:p>
        </p:txBody>
      </p:sp>
    </p:spTree>
  </p:cSld>
  <p:clrMap bg1="lt1" bg2="lt2" tx1="dk1" tx2="dk2" accent1="accent1" accent2="accent2" accent3="accent3" accent4="accent4" accent5="accent5" accent6="accent6" hlink="hlink" folHlink="folHlink"/>
  <p:sldLayoutIdLst>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7" name="CustomShape 1"/>
          <p:cNvSpPr/>
          <p:nvPr/>
        </p:nvSpPr>
        <p:spPr>
          <a:xfrm>
            <a:off x="0" y="11160"/>
            <a:ext cx="9064440" cy="1185480"/>
          </a:xfrm>
          <a:prstGeom prst="rect">
            <a:avLst/>
          </a:prstGeom>
          <a:gradFill>
            <a:gsLst>
              <a:gs pos="0">
                <a:srgbClr val="13518a"/>
              </a:gs>
              <a:gs pos="100000">
                <a:srgbClr val="1d7acf"/>
              </a:gs>
            </a:gsLst>
            <a:lin ang="10800000"/>
          </a:gradFill>
          <a:ln w="9360">
            <a:noFill/>
          </a:ln>
        </p:spPr>
        <p:style>
          <a:lnRef idx="0"/>
          <a:fillRef idx="0"/>
          <a:effectRef idx="0"/>
          <a:fontRef idx="minor"/>
        </p:style>
      </p:sp>
      <p:sp>
        <p:nvSpPr>
          <p:cNvPr id="98" name="CustomShape 2"/>
          <p:cNvSpPr/>
          <p:nvPr/>
        </p:nvSpPr>
        <p:spPr>
          <a:xfrm>
            <a:off x="0" y="6453360"/>
            <a:ext cx="9129240" cy="404280"/>
          </a:xfrm>
          <a:prstGeom prst="rect">
            <a:avLst/>
          </a:prstGeom>
          <a:solidFill>
            <a:srgbClr val="5aa5de"/>
          </a:solidFill>
          <a:ln w="9360">
            <a:noFill/>
          </a:ln>
        </p:spPr>
        <p:style>
          <a:lnRef idx="0"/>
          <a:fillRef idx="0"/>
          <a:effectRef idx="0"/>
          <a:fontRef idx="minor"/>
        </p:style>
      </p:sp>
      <p:sp>
        <p:nvSpPr>
          <p:cNvPr id="99" name="CustomShape 3"/>
          <p:cNvSpPr/>
          <p:nvPr/>
        </p:nvSpPr>
        <p:spPr>
          <a:xfrm>
            <a:off x="100080" y="1198440"/>
            <a:ext cx="8948520" cy="99720"/>
          </a:xfrm>
          <a:prstGeom prst="rect">
            <a:avLst/>
          </a:prstGeom>
          <a:gradFill>
            <a:gsLst>
              <a:gs pos="0">
                <a:srgbClr val="c0c0c0"/>
              </a:gs>
              <a:gs pos="100000">
                <a:srgbClr val="ffffff"/>
              </a:gs>
            </a:gsLst>
            <a:lin ang="5400000"/>
          </a:gradFill>
          <a:ln w="9360">
            <a:noFill/>
          </a:ln>
        </p:spPr>
        <p:style>
          <a:lnRef idx="0"/>
          <a:fillRef idx="0"/>
          <a:effectRef idx="0"/>
          <a:fontRef idx="minor"/>
        </p:style>
      </p:sp>
      <p:sp>
        <p:nvSpPr>
          <p:cNvPr id="100" name="CustomShape 4"/>
          <p:cNvSpPr/>
          <p:nvPr/>
        </p:nvSpPr>
        <p:spPr>
          <a:xfrm>
            <a:off x="7086600" y="33480"/>
            <a:ext cx="1999800" cy="1150560"/>
          </a:xfrm>
          <a:prstGeom prst="rect">
            <a:avLst/>
          </a:prstGeom>
          <a:blipFill>
            <a:blip r:embed="rId2"/>
            <a:stretch>
              <a:fillRect/>
            </a:stretch>
          </a:blipFill>
          <a:ln w="9360">
            <a:noFill/>
          </a:ln>
        </p:spPr>
        <p:style>
          <a:lnRef idx="0"/>
          <a:fillRef idx="0"/>
          <a:effectRef idx="0"/>
          <a:fontRef idx="minor"/>
        </p:style>
      </p:sp>
      <p:sp>
        <p:nvSpPr>
          <p:cNvPr id="101" name="CustomShape 5"/>
          <p:cNvSpPr/>
          <p:nvPr/>
        </p:nvSpPr>
        <p:spPr>
          <a:xfrm>
            <a:off x="27000" y="38160"/>
            <a:ext cx="9077040" cy="6778440"/>
          </a:xfrm>
          <a:prstGeom prst="roundRect">
            <a:avLst>
              <a:gd name="adj" fmla="val 6227"/>
            </a:avLst>
          </a:prstGeom>
          <a:noFill/>
          <a:ln w="76320">
            <a:solidFill>
              <a:srgbClr val="ffffff"/>
            </a:solidFill>
            <a:miter/>
          </a:ln>
        </p:spPr>
        <p:style>
          <a:lnRef idx="0"/>
          <a:fillRef idx="0"/>
          <a:effectRef idx="0"/>
          <a:fontRef idx="minor"/>
        </p:style>
      </p:sp>
      <p:sp>
        <p:nvSpPr>
          <p:cNvPr id="102" name="CustomShape 6"/>
          <p:cNvSpPr/>
          <p:nvPr/>
        </p:nvSpPr>
        <p:spPr>
          <a:xfrm>
            <a:off x="-15840" y="0"/>
            <a:ext cx="450360" cy="441000"/>
          </a:xfrm>
          <a:custGeom>
            <a:avLst/>
            <a:gdLst/>
            <a:ahLst/>
            <a:rect l="l" t="t" r="r" b="b"/>
            <a:pathLst>
              <a:path w="288" h="282">
                <a:moveTo>
                  <a:pt x="2" y="282"/>
                </a:moveTo>
                <a:lnTo>
                  <a:pt x="82" y="144"/>
                </a:lnTo>
                <a:lnTo>
                  <a:pt x="165" y="36"/>
                </a:lnTo>
                <a:lnTo>
                  <a:pt x="288" y="0"/>
                </a:lnTo>
                <a:lnTo>
                  <a:pt x="0" y="0"/>
                </a:lnTo>
              </a:path>
            </a:pathLst>
          </a:custGeom>
          <a:solidFill>
            <a:srgbClr val="ffffff"/>
          </a:solidFill>
          <a:ln w="9360">
            <a:noFill/>
          </a:ln>
        </p:spPr>
        <p:style>
          <a:lnRef idx="0"/>
          <a:fillRef idx="0"/>
          <a:effectRef idx="0"/>
          <a:fontRef idx="minor"/>
        </p:style>
      </p:sp>
      <p:sp>
        <p:nvSpPr>
          <p:cNvPr id="103" name="CustomShape 7"/>
          <p:cNvSpPr/>
          <p:nvPr/>
        </p:nvSpPr>
        <p:spPr>
          <a:xfrm>
            <a:off x="-7920" y="6326280"/>
            <a:ext cx="380520" cy="526680"/>
          </a:xfrm>
          <a:custGeom>
            <a:avLst/>
            <a:gdLst/>
            <a:ahLst/>
            <a:rect l="l" t="t" r="r" b="b"/>
            <a:pathLst>
              <a:path w="243" h="336">
                <a:moveTo>
                  <a:pt x="243" y="335"/>
                </a:moveTo>
                <a:lnTo>
                  <a:pt x="122" y="239"/>
                </a:lnTo>
                <a:lnTo>
                  <a:pt x="30" y="144"/>
                </a:lnTo>
                <a:lnTo>
                  <a:pt x="0" y="0"/>
                </a:lnTo>
                <a:lnTo>
                  <a:pt x="1" y="336"/>
                </a:lnTo>
              </a:path>
            </a:pathLst>
          </a:custGeom>
          <a:solidFill>
            <a:srgbClr val="ffffff"/>
          </a:solidFill>
          <a:ln w="9360">
            <a:noFill/>
          </a:ln>
        </p:spPr>
        <p:style>
          <a:lnRef idx="0"/>
          <a:fillRef idx="0"/>
          <a:effectRef idx="0"/>
          <a:fontRef idx="minor"/>
        </p:style>
      </p:sp>
      <p:sp>
        <p:nvSpPr>
          <p:cNvPr id="104" name="CustomShape 8"/>
          <p:cNvSpPr/>
          <p:nvPr/>
        </p:nvSpPr>
        <p:spPr>
          <a:xfrm>
            <a:off x="8748720" y="6396120"/>
            <a:ext cx="394920" cy="453600"/>
          </a:xfrm>
          <a:custGeom>
            <a:avLst/>
            <a:gdLst/>
            <a:ahLst/>
            <a:rect l="l" t="t" r="r" b="b"/>
            <a:pathLst>
              <a:path w="232" h="290">
                <a:moveTo>
                  <a:pt x="229" y="0"/>
                </a:moveTo>
                <a:lnTo>
                  <a:pt x="164" y="144"/>
                </a:lnTo>
                <a:lnTo>
                  <a:pt x="98" y="253"/>
                </a:lnTo>
                <a:lnTo>
                  <a:pt x="0" y="290"/>
                </a:lnTo>
                <a:lnTo>
                  <a:pt x="232" y="287"/>
                </a:lnTo>
              </a:path>
            </a:pathLst>
          </a:custGeom>
          <a:solidFill>
            <a:srgbClr val="ffffff"/>
          </a:solidFill>
          <a:ln w="9360">
            <a:solidFill>
              <a:srgbClr val="ffffff"/>
            </a:solidFill>
            <a:round/>
          </a:ln>
        </p:spPr>
        <p:style>
          <a:lnRef idx="0"/>
          <a:fillRef idx="0"/>
          <a:effectRef idx="0"/>
          <a:fontRef idx="minor"/>
        </p:style>
      </p:sp>
      <p:sp>
        <p:nvSpPr>
          <p:cNvPr id="105" name="CustomShape 9"/>
          <p:cNvSpPr/>
          <p:nvPr/>
        </p:nvSpPr>
        <p:spPr>
          <a:xfrm>
            <a:off x="8685360" y="0"/>
            <a:ext cx="450360" cy="450360"/>
          </a:xfrm>
          <a:custGeom>
            <a:avLst/>
            <a:gdLst/>
            <a:ahLst/>
            <a:rect l="l" t="t" r="r" b="b"/>
            <a:pathLst>
              <a:path w="288" h="288">
                <a:moveTo>
                  <a:pt x="0" y="0"/>
                </a:moveTo>
                <a:lnTo>
                  <a:pt x="144" y="82"/>
                </a:lnTo>
                <a:lnTo>
                  <a:pt x="252" y="165"/>
                </a:lnTo>
                <a:lnTo>
                  <a:pt x="288" y="288"/>
                </a:lnTo>
                <a:lnTo>
                  <a:pt x="288" y="0"/>
                </a:lnTo>
              </a:path>
            </a:pathLst>
          </a:custGeom>
          <a:solidFill>
            <a:srgbClr val="ffffff"/>
          </a:solidFill>
          <a:ln w="9360">
            <a:noFill/>
          </a:ln>
        </p:spPr>
        <p:style>
          <a:lnRef idx="0"/>
          <a:fillRef idx="0"/>
          <a:effectRef idx="0"/>
          <a:fontRef idx="minor"/>
        </p:style>
      </p:sp>
      <p:pic>
        <p:nvPicPr>
          <p:cNvPr id="106" name="Picture 15" descr=""/>
          <p:cNvPicPr/>
          <p:nvPr/>
        </p:nvPicPr>
        <p:blipFill>
          <a:blip r:embed="rId3"/>
          <a:srcRect l="0" t="0" r="73089" b="0"/>
          <a:stretch/>
        </p:blipFill>
        <p:spPr>
          <a:xfrm>
            <a:off x="7701120" y="6296040"/>
            <a:ext cx="571320" cy="576000"/>
          </a:xfrm>
          <a:prstGeom prst="rect">
            <a:avLst/>
          </a:prstGeom>
          <a:ln w="9360">
            <a:noFill/>
          </a:ln>
          <a:effectLst>
            <a:outerShdw algn="ctr" dir="5400000" dist="50760" rotWithShape="0">
              <a:srgbClr val="000000">
                <a:alpha val="1000"/>
              </a:srgbClr>
            </a:outerShdw>
          </a:effectLst>
        </p:spPr>
      </p:pic>
      <p:pic>
        <p:nvPicPr>
          <p:cNvPr id="107" name="圖片 16" descr=""/>
          <p:cNvPicPr/>
          <p:nvPr/>
        </p:nvPicPr>
        <p:blipFill>
          <a:blip r:embed="rId4"/>
          <a:stretch/>
        </p:blipFill>
        <p:spPr>
          <a:xfrm>
            <a:off x="7072200" y="6170400"/>
            <a:ext cx="2071440" cy="758520"/>
          </a:xfrm>
          <a:prstGeom prst="rect">
            <a:avLst/>
          </a:prstGeom>
          <a:ln>
            <a:noFill/>
          </a:ln>
          <a:effectLst>
            <a:softEdge rad="63500"/>
          </a:effectLst>
        </p:spPr>
      </p:pic>
      <p:sp>
        <p:nvSpPr>
          <p:cNvPr id="108" name="PlaceHolder 10"/>
          <p:cNvSpPr>
            <a:spLocks noGrp="1"/>
          </p:cNvSpPr>
          <p:nvPr>
            <p:ph type="ftr"/>
          </p:nvPr>
        </p:nvSpPr>
        <p:spPr>
          <a:xfrm>
            <a:off x="428760" y="6429240"/>
            <a:ext cx="2889000" cy="313920"/>
          </a:xfrm>
          <a:prstGeom prst="rect">
            <a:avLst/>
          </a:prstGeom>
        </p:spPr>
        <p:txBody>
          <a:bodyPr lIns="90000" rIns="90000" tIns="46800" bIns="46800"/>
          <a:p>
            <a:endParaRPr b="0" lang="en-US" sz="2400" spc="-1" strike="noStrike">
              <a:solidFill>
                <a:srgbClr val="000000"/>
              </a:solidFill>
              <a:uFill>
                <a:solidFill>
                  <a:srgbClr val="ffffff"/>
                </a:solidFill>
              </a:uFill>
              <a:latin typeface="Times New Roman"/>
            </a:endParaRPr>
          </a:p>
        </p:txBody>
      </p:sp>
      <p:sp>
        <p:nvSpPr>
          <p:cNvPr id="109" name="PlaceHolder 11"/>
          <p:cNvSpPr>
            <a:spLocks noGrp="1"/>
          </p:cNvSpPr>
          <p:nvPr>
            <p:ph type="sldNum"/>
          </p:nvPr>
        </p:nvSpPr>
        <p:spPr>
          <a:xfrm>
            <a:off x="509760" y="6443640"/>
            <a:ext cx="907560" cy="309240"/>
          </a:xfrm>
          <a:prstGeom prst="rect">
            <a:avLst/>
          </a:prstGeom>
        </p:spPr>
        <p:txBody>
          <a:bodyPr lIns="90000" rIns="90000" tIns="46800" bIns="46800"/>
          <a:p>
            <a:pPr>
              <a:lnSpc>
                <a:spcPct val="100000"/>
              </a:lnSpc>
            </a:pPr>
            <a:r>
              <a:rPr b="0" lang="en-US" sz="1400" spc="-1" strike="noStrike">
                <a:solidFill>
                  <a:srgbClr val="ffffff"/>
                </a:solidFill>
                <a:uFill>
                  <a:solidFill>
                    <a:srgbClr val="ffffff"/>
                  </a:solidFill>
                </a:uFill>
                <a:latin typeface="Gill Sans MT"/>
                <a:ea typeface="標楷體"/>
              </a:rPr>
              <a:t>1</a:t>
            </a:r>
            <a:endParaRPr b="0" lang="en-US" sz="1400" spc="-1" strike="noStrike">
              <a:solidFill>
                <a:srgbClr val="000000"/>
              </a:solidFill>
              <a:uFill>
                <a:solidFill>
                  <a:srgbClr val="ffffff"/>
                </a:solidFill>
              </a:uFill>
              <a:latin typeface="Times New Roman"/>
            </a:endParaRPr>
          </a:p>
        </p:txBody>
      </p:sp>
      <p:sp>
        <p:nvSpPr>
          <p:cNvPr id="110" name="PlaceHolder 12"/>
          <p:cNvSpPr>
            <a:spLocks noGrp="1"/>
          </p:cNvSpPr>
          <p:nvPr>
            <p:ph type="title"/>
          </p:nvPr>
        </p:nvSpPr>
        <p:spPr>
          <a:xfrm>
            <a:off x="457200" y="273600"/>
            <a:ext cx="8229240" cy="1144800"/>
          </a:xfrm>
          <a:prstGeom prst="rect">
            <a:avLst/>
          </a:prstGeom>
        </p:spPr>
        <p:txBody>
          <a:bodyPr lIns="0" rIns="0" tIns="0" bIns="0" anchor="ctr"/>
          <a:p>
            <a:r>
              <a:rPr b="0" lang="en-GB" sz="3600" spc="-1" strike="noStrike">
                <a:solidFill>
                  <a:srgbClr val="ffffff"/>
                </a:solidFill>
                <a:uFill>
                  <a:solidFill>
                    <a:srgbClr val="ffffff"/>
                  </a:solidFill>
                </a:uFill>
                <a:latin typeface="Gill Sans MT"/>
              </a:rPr>
              <a:t>請按一下滑鼠，編輯題名文字格式。</a:t>
            </a:r>
            <a:endParaRPr b="0" lang="en-GB" sz="3600" spc="-1" strike="noStrike">
              <a:solidFill>
                <a:srgbClr val="ffffff"/>
              </a:solidFill>
              <a:uFill>
                <a:solidFill>
                  <a:srgbClr val="ffffff"/>
                </a:solidFill>
              </a:uFill>
              <a:latin typeface="Gill Sans MT"/>
            </a:endParaRPr>
          </a:p>
        </p:txBody>
      </p:sp>
      <p:sp>
        <p:nvSpPr>
          <p:cNvPr id="111" name="PlaceHolder 13"/>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1" lang="en-GB" sz="2800" spc="-1" strike="noStrike">
                <a:solidFill>
                  <a:srgbClr val="1d7acf"/>
                </a:solidFill>
                <a:uFill>
                  <a:solidFill>
                    <a:srgbClr val="ffffff"/>
                  </a:solidFill>
                </a:uFill>
                <a:latin typeface="Gill Sans MT"/>
              </a:rPr>
              <a:t>請按滑鼠，編輯大綱文字格式。</a:t>
            </a:r>
            <a:endParaRPr b="1" lang="en-GB" sz="2800" spc="-1" strike="noStrike">
              <a:solidFill>
                <a:srgbClr val="1d7acf"/>
              </a:solidFill>
              <a:uFill>
                <a:solidFill>
                  <a:srgbClr val="ffffff"/>
                </a:solidFill>
              </a:uFill>
              <a:latin typeface="Gill Sans MT"/>
            </a:endParaRPr>
          </a:p>
          <a:p>
            <a:pPr lvl="1" marL="864000" indent="-324000">
              <a:buClr>
                <a:srgbClr val="000000"/>
              </a:buClr>
              <a:buSzPct val="75000"/>
              <a:buFont typeface="Symbol" charset="2"/>
              <a:buChar char=""/>
            </a:pPr>
            <a:r>
              <a:rPr b="0" lang="en-GB" sz="2400" spc="-1" strike="noStrike">
                <a:solidFill>
                  <a:srgbClr val="000066"/>
                </a:solidFill>
                <a:uFill>
                  <a:solidFill>
                    <a:srgbClr val="ffffff"/>
                  </a:solidFill>
                </a:uFill>
                <a:latin typeface="Gill Sans MT"/>
              </a:rPr>
              <a:t>第二個大綱層次</a:t>
            </a:r>
            <a:endParaRPr b="0" lang="en-GB" sz="2400" spc="-1" strike="noStrike">
              <a:solidFill>
                <a:srgbClr val="000066"/>
              </a:solidFill>
              <a:uFill>
                <a:solidFill>
                  <a:srgbClr val="ffffff"/>
                </a:solidFill>
              </a:uFill>
              <a:latin typeface="Gill Sans MT"/>
            </a:endParaRPr>
          </a:p>
          <a:p>
            <a:pPr lvl="2" marL="1296000" indent="-288000">
              <a:buClr>
                <a:srgbClr val="000000"/>
              </a:buClr>
              <a:buSzPct val="45000"/>
              <a:buFont typeface="Wingdings" charset="2"/>
              <a:buChar char=""/>
            </a:pPr>
            <a:r>
              <a:rPr b="0" lang="en-GB" sz="2000" spc="-1" strike="noStrike">
                <a:solidFill>
                  <a:srgbClr val="000066"/>
                </a:solidFill>
                <a:uFill>
                  <a:solidFill>
                    <a:srgbClr val="ffffff"/>
                  </a:solidFill>
                </a:uFill>
                <a:latin typeface="Gill Sans MT"/>
              </a:rPr>
              <a:t>第三個大綱層次</a:t>
            </a:r>
            <a:endParaRPr b="0" lang="en-GB" sz="2000" spc="-1" strike="noStrike">
              <a:solidFill>
                <a:srgbClr val="000066"/>
              </a:solidFill>
              <a:uFill>
                <a:solidFill>
                  <a:srgbClr val="ffffff"/>
                </a:solidFill>
              </a:uFill>
              <a:latin typeface="Gill Sans MT"/>
            </a:endParaRPr>
          </a:p>
          <a:p>
            <a:pPr lvl="3" marL="1728000" indent="-216000">
              <a:buClr>
                <a:srgbClr val="000000"/>
              </a:buClr>
              <a:buSzPct val="75000"/>
              <a:buFont typeface="Symbol" charset="2"/>
              <a:buChar char=""/>
            </a:pPr>
            <a:r>
              <a:rPr b="0" lang="en-GB" sz="2000" spc="-1" strike="noStrike">
                <a:solidFill>
                  <a:srgbClr val="000066"/>
                </a:solidFill>
                <a:uFill>
                  <a:solidFill>
                    <a:srgbClr val="ffffff"/>
                  </a:solidFill>
                </a:uFill>
                <a:latin typeface="Gill Sans MT"/>
              </a:rPr>
              <a:t>第四個大綱層次</a:t>
            </a:r>
            <a:endParaRPr b="0" lang="en-GB" sz="2000" spc="-1" strike="noStrike">
              <a:solidFill>
                <a:srgbClr val="000066"/>
              </a:solidFill>
              <a:uFill>
                <a:solidFill>
                  <a:srgbClr val="ffffff"/>
                </a:solidFill>
              </a:uFill>
              <a:latin typeface="Gill Sans MT"/>
            </a:endParaRPr>
          </a:p>
          <a:p>
            <a:pPr lvl="4" marL="2160000" indent="-216000">
              <a:buClr>
                <a:srgbClr val="000000"/>
              </a:buClr>
              <a:buSzPct val="45000"/>
              <a:buFont typeface="Wingdings" charset="2"/>
              <a:buChar char=""/>
            </a:pPr>
            <a:r>
              <a:rPr b="0" lang="en-GB" sz="2000" spc="-1" strike="noStrike">
                <a:solidFill>
                  <a:srgbClr val="000066"/>
                </a:solidFill>
                <a:uFill>
                  <a:solidFill>
                    <a:srgbClr val="ffffff"/>
                  </a:solidFill>
                </a:uFill>
                <a:latin typeface="Gill Sans MT"/>
              </a:rPr>
              <a:t>第五個大綱層次</a:t>
            </a:r>
            <a:endParaRPr b="0" lang="en-GB" sz="2000" spc="-1" strike="noStrike">
              <a:solidFill>
                <a:srgbClr val="000066"/>
              </a:solidFill>
              <a:uFill>
                <a:solidFill>
                  <a:srgbClr val="ffffff"/>
                </a:solidFill>
              </a:uFill>
              <a:latin typeface="Gill Sans MT"/>
            </a:endParaRPr>
          </a:p>
          <a:p>
            <a:pPr lvl="5" marL="2592000" indent="-216000">
              <a:buClr>
                <a:srgbClr val="000000"/>
              </a:buClr>
              <a:buSzPct val="45000"/>
              <a:buFont typeface="Wingdings" charset="2"/>
              <a:buChar char=""/>
            </a:pPr>
            <a:r>
              <a:rPr b="0" lang="en-GB" sz="2000" spc="-1" strike="noStrike">
                <a:solidFill>
                  <a:srgbClr val="000066"/>
                </a:solidFill>
                <a:uFill>
                  <a:solidFill>
                    <a:srgbClr val="ffffff"/>
                  </a:solidFill>
                </a:uFill>
                <a:latin typeface="Gill Sans MT"/>
              </a:rPr>
              <a:t>第六個大綱層次</a:t>
            </a:r>
            <a:endParaRPr b="0" lang="en-GB" sz="2000" spc="-1" strike="noStrike">
              <a:solidFill>
                <a:srgbClr val="000066"/>
              </a:solidFill>
              <a:uFill>
                <a:solidFill>
                  <a:srgbClr val="ffffff"/>
                </a:solidFill>
              </a:uFill>
              <a:latin typeface="Gill Sans MT"/>
            </a:endParaRPr>
          </a:p>
          <a:p>
            <a:pPr lvl="6" marL="3024000" indent="-216000">
              <a:buClr>
                <a:srgbClr val="000000"/>
              </a:buClr>
              <a:buSzPct val="45000"/>
              <a:buFont typeface="Wingdings" charset="2"/>
              <a:buChar char=""/>
            </a:pPr>
            <a:r>
              <a:rPr b="0" lang="en-GB" sz="2000" spc="-1" strike="noStrike">
                <a:solidFill>
                  <a:srgbClr val="000066"/>
                </a:solidFill>
                <a:uFill>
                  <a:solidFill>
                    <a:srgbClr val="ffffff"/>
                  </a:solidFill>
                </a:uFill>
                <a:latin typeface="Gill Sans MT"/>
              </a:rPr>
              <a:t>第七個大綱層次</a:t>
            </a:r>
            <a:endParaRPr b="0" lang="en-GB" sz="2000" spc="-1" strike="noStrike">
              <a:solidFill>
                <a:srgbClr val="000066"/>
              </a:solidFill>
              <a:uFill>
                <a:solidFill>
                  <a:srgbClr val="ffffff"/>
                </a:solidFill>
              </a:uFill>
              <a:latin typeface="Gill Sans MT"/>
            </a:endParaRPr>
          </a:p>
        </p:txBody>
      </p:sp>
    </p:spTree>
  </p:cSld>
  <p:clrMap bg1="lt1" bg2="lt2" tx1="dk1" tx2="dk2" accent1="accent1" accent2="accent2" accent3="accent3" accent4="accent4" accent5="accent5" accent6="accent6" hlink="hlink" folHlink="folHlink"/>
  <p:sldLayoutIdLst>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6" name="CustomShape 1"/>
          <p:cNvSpPr/>
          <p:nvPr/>
        </p:nvSpPr>
        <p:spPr>
          <a:xfrm>
            <a:off x="0" y="11160"/>
            <a:ext cx="9064440" cy="1185480"/>
          </a:xfrm>
          <a:prstGeom prst="rect">
            <a:avLst/>
          </a:prstGeom>
          <a:gradFill>
            <a:gsLst>
              <a:gs pos="0">
                <a:srgbClr val="13518a"/>
              </a:gs>
              <a:gs pos="100000">
                <a:srgbClr val="1d7acf"/>
              </a:gs>
            </a:gsLst>
            <a:lin ang="10800000"/>
          </a:gradFill>
          <a:ln w="9360">
            <a:noFill/>
          </a:ln>
        </p:spPr>
        <p:style>
          <a:lnRef idx="0"/>
          <a:fillRef idx="0"/>
          <a:effectRef idx="0"/>
          <a:fontRef idx="minor"/>
        </p:style>
      </p:sp>
      <p:sp>
        <p:nvSpPr>
          <p:cNvPr id="147" name="CustomShape 2"/>
          <p:cNvSpPr/>
          <p:nvPr/>
        </p:nvSpPr>
        <p:spPr>
          <a:xfrm>
            <a:off x="0" y="6453360"/>
            <a:ext cx="9129240" cy="404280"/>
          </a:xfrm>
          <a:prstGeom prst="rect">
            <a:avLst/>
          </a:prstGeom>
          <a:solidFill>
            <a:srgbClr val="5aa5de"/>
          </a:solidFill>
          <a:ln w="9360">
            <a:noFill/>
          </a:ln>
        </p:spPr>
        <p:style>
          <a:lnRef idx="0"/>
          <a:fillRef idx="0"/>
          <a:effectRef idx="0"/>
          <a:fontRef idx="minor"/>
        </p:style>
      </p:sp>
      <p:sp>
        <p:nvSpPr>
          <p:cNvPr id="148" name="CustomShape 3"/>
          <p:cNvSpPr/>
          <p:nvPr/>
        </p:nvSpPr>
        <p:spPr>
          <a:xfrm>
            <a:off x="100080" y="1198440"/>
            <a:ext cx="8948520" cy="99720"/>
          </a:xfrm>
          <a:prstGeom prst="rect">
            <a:avLst/>
          </a:prstGeom>
          <a:gradFill>
            <a:gsLst>
              <a:gs pos="0">
                <a:srgbClr val="c0c0c0"/>
              </a:gs>
              <a:gs pos="100000">
                <a:srgbClr val="ffffff"/>
              </a:gs>
            </a:gsLst>
            <a:lin ang="5400000"/>
          </a:gradFill>
          <a:ln w="9360">
            <a:noFill/>
          </a:ln>
        </p:spPr>
        <p:style>
          <a:lnRef idx="0"/>
          <a:fillRef idx="0"/>
          <a:effectRef idx="0"/>
          <a:fontRef idx="minor"/>
        </p:style>
      </p:sp>
      <p:sp>
        <p:nvSpPr>
          <p:cNvPr id="149" name="CustomShape 4"/>
          <p:cNvSpPr/>
          <p:nvPr/>
        </p:nvSpPr>
        <p:spPr>
          <a:xfrm>
            <a:off x="7086600" y="33480"/>
            <a:ext cx="1999800" cy="1150560"/>
          </a:xfrm>
          <a:prstGeom prst="rect">
            <a:avLst/>
          </a:prstGeom>
          <a:blipFill>
            <a:blip r:embed="rId2"/>
            <a:stretch>
              <a:fillRect/>
            </a:stretch>
          </a:blipFill>
          <a:ln w="9360">
            <a:noFill/>
          </a:ln>
        </p:spPr>
        <p:style>
          <a:lnRef idx="0"/>
          <a:fillRef idx="0"/>
          <a:effectRef idx="0"/>
          <a:fontRef idx="minor"/>
        </p:style>
      </p:sp>
      <p:sp>
        <p:nvSpPr>
          <p:cNvPr id="150" name="CustomShape 5"/>
          <p:cNvSpPr/>
          <p:nvPr/>
        </p:nvSpPr>
        <p:spPr>
          <a:xfrm>
            <a:off x="27000" y="38160"/>
            <a:ext cx="9077040" cy="6778440"/>
          </a:xfrm>
          <a:prstGeom prst="roundRect">
            <a:avLst>
              <a:gd name="adj" fmla="val 6227"/>
            </a:avLst>
          </a:prstGeom>
          <a:noFill/>
          <a:ln w="76320">
            <a:solidFill>
              <a:srgbClr val="ffffff"/>
            </a:solidFill>
            <a:miter/>
          </a:ln>
        </p:spPr>
        <p:style>
          <a:lnRef idx="0"/>
          <a:fillRef idx="0"/>
          <a:effectRef idx="0"/>
          <a:fontRef idx="minor"/>
        </p:style>
      </p:sp>
      <p:sp>
        <p:nvSpPr>
          <p:cNvPr id="151" name="CustomShape 6"/>
          <p:cNvSpPr/>
          <p:nvPr/>
        </p:nvSpPr>
        <p:spPr>
          <a:xfrm>
            <a:off x="-15840" y="0"/>
            <a:ext cx="450360" cy="441000"/>
          </a:xfrm>
          <a:custGeom>
            <a:avLst/>
            <a:gdLst/>
            <a:ahLst/>
            <a:rect l="l" t="t" r="r" b="b"/>
            <a:pathLst>
              <a:path w="288" h="282">
                <a:moveTo>
                  <a:pt x="2" y="282"/>
                </a:moveTo>
                <a:lnTo>
                  <a:pt x="82" y="144"/>
                </a:lnTo>
                <a:lnTo>
                  <a:pt x="165" y="36"/>
                </a:lnTo>
                <a:lnTo>
                  <a:pt x="288" y="0"/>
                </a:lnTo>
                <a:lnTo>
                  <a:pt x="0" y="0"/>
                </a:lnTo>
              </a:path>
            </a:pathLst>
          </a:custGeom>
          <a:solidFill>
            <a:srgbClr val="ffffff"/>
          </a:solidFill>
          <a:ln w="9360">
            <a:noFill/>
          </a:ln>
        </p:spPr>
        <p:style>
          <a:lnRef idx="0"/>
          <a:fillRef idx="0"/>
          <a:effectRef idx="0"/>
          <a:fontRef idx="minor"/>
        </p:style>
      </p:sp>
      <p:sp>
        <p:nvSpPr>
          <p:cNvPr id="152" name="CustomShape 7"/>
          <p:cNvSpPr/>
          <p:nvPr/>
        </p:nvSpPr>
        <p:spPr>
          <a:xfrm>
            <a:off x="-7920" y="6326280"/>
            <a:ext cx="380520" cy="526680"/>
          </a:xfrm>
          <a:custGeom>
            <a:avLst/>
            <a:gdLst/>
            <a:ahLst/>
            <a:rect l="l" t="t" r="r" b="b"/>
            <a:pathLst>
              <a:path w="243" h="336">
                <a:moveTo>
                  <a:pt x="243" y="335"/>
                </a:moveTo>
                <a:lnTo>
                  <a:pt x="122" y="239"/>
                </a:lnTo>
                <a:lnTo>
                  <a:pt x="30" y="144"/>
                </a:lnTo>
                <a:lnTo>
                  <a:pt x="0" y="0"/>
                </a:lnTo>
                <a:lnTo>
                  <a:pt x="1" y="336"/>
                </a:lnTo>
              </a:path>
            </a:pathLst>
          </a:custGeom>
          <a:solidFill>
            <a:srgbClr val="ffffff"/>
          </a:solidFill>
          <a:ln w="9360">
            <a:noFill/>
          </a:ln>
        </p:spPr>
        <p:style>
          <a:lnRef idx="0"/>
          <a:fillRef idx="0"/>
          <a:effectRef idx="0"/>
          <a:fontRef idx="minor"/>
        </p:style>
      </p:sp>
      <p:sp>
        <p:nvSpPr>
          <p:cNvPr id="153" name="CustomShape 8"/>
          <p:cNvSpPr/>
          <p:nvPr/>
        </p:nvSpPr>
        <p:spPr>
          <a:xfrm>
            <a:off x="8748720" y="6396120"/>
            <a:ext cx="394920" cy="453600"/>
          </a:xfrm>
          <a:custGeom>
            <a:avLst/>
            <a:gdLst/>
            <a:ahLst/>
            <a:rect l="l" t="t" r="r" b="b"/>
            <a:pathLst>
              <a:path w="232" h="290">
                <a:moveTo>
                  <a:pt x="229" y="0"/>
                </a:moveTo>
                <a:lnTo>
                  <a:pt x="164" y="144"/>
                </a:lnTo>
                <a:lnTo>
                  <a:pt x="98" y="253"/>
                </a:lnTo>
                <a:lnTo>
                  <a:pt x="0" y="290"/>
                </a:lnTo>
                <a:lnTo>
                  <a:pt x="232" y="287"/>
                </a:lnTo>
              </a:path>
            </a:pathLst>
          </a:custGeom>
          <a:solidFill>
            <a:srgbClr val="ffffff"/>
          </a:solidFill>
          <a:ln w="9360">
            <a:solidFill>
              <a:srgbClr val="ffffff"/>
            </a:solidFill>
            <a:round/>
          </a:ln>
        </p:spPr>
        <p:style>
          <a:lnRef idx="0"/>
          <a:fillRef idx="0"/>
          <a:effectRef idx="0"/>
          <a:fontRef idx="minor"/>
        </p:style>
      </p:sp>
      <p:sp>
        <p:nvSpPr>
          <p:cNvPr id="154" name="CustomShape 9"/>
          <p:cNvSpPr/>
          <p:nvPr/>
        </p:nvSpPr>
        <p:spPr>
          <a:xfrm>
            <a:off x="8685360" y="0"/>
            <a:ext cx="450360" cy="450360"/>
          </a:xfrm>
          <a:custGeom>
            <a:avLst/>
            <a:gdLst/>
            <a:ahLst/>
            <a:rect l="l" t="t" r="r" b="b"/>
            <a:pathLst>
              <a:path w="288" h="288">
                <a:moveTo>
                  <a:pt x="0" y="0"/>
                </a:moveTo>
                <a:lnTo>
                  <a:pt x="144" y="82"/>
                </a:lnTo>
                <a:lnTo>
                  <a:pt x="252" y="165"/>
                </a:lnTo>
                <a:lnTo>
                  <a:pt x="288" y="288"/>
                </a:lnTo>
                <a:lnTo>
                  <a:pt x="288" y="0"/>
                </a:lnTo>
              </a:path>
            </a:pathLst>
          </a:custGeom>
          <a:solidFill>
            <a:srgbClr val="ffffff"/>
          </a:solidFill>
          <a:ln w="9360">
            <a:noFill/>
          </a:ln>
        </p:spPr>
        <p:style>
          <a:lnRef idx="0"/>
          <a:fillRef idx="0"/>
          <a:effectRef idx="0"/>
          <a:fontRef idx="minor"/>
        </p:style>
      </p:sp>
      <p:pic>
        <p:nvPicPr>
          <p:cNvPr id="155" name="Picture 15" descr=""/>
          <p:cNvPicPr/>
          <p:nvPr/>
        </p:nvPicPr>
        <p:blipFill>
          <a:blip r:embed="rId3"/>
          <a:srcRect l="0" t="0" r="73089" b="0"/>
          <a:stretch/>
        </p:blipFill>
        <p:spPr>
          <a:xfrm>
            <a:off x="7701120" y="6296040"/>
            <a:ext cx="571320" cy="576000"/>
          </a:xfrm>
          <a:prstGeom prst="rect">
            <a:avLst/>
          </a:prstGeom>
          <a:ln w="9360">
            <a:noFill/>
          </a:ln>
          <a:effectLst>
            <a:outerShdw algn="ctr" dir="5400000" dist="50760" rotWithShape="0">
              <a:srgbClr val="000000">
                <a:alpha val="1000"/>
              </a:srgbClr>
            </a:outerShdw>
          </a:effectLst>
        </p:spPr>
      </p:pic>
      <p:pic>
        <p:nvPicPr>
          <p:cNvPr id="156" name="圖片 16" descr=""/>
          <p:cNvPicPr/>
          <p:nvPr/>
        </p:nvPicPr>
        <p:blipFill>
          <a:blip r:embed="rId4"/>
          <a:stretch/>
        </p:blipFill>
        <p:spPr>
          <a:xfrm>
            <a:off x="7072200" y="6170400"/>
            <a:ext cx="2071440" cy="758520"/>
          </a:xfrm>
          <a:prstGeom prst="rect">
            <a:avLst/>
          </a:prstGeom>
          <a:ln>
            <a:noFill/>
          </a:ln>
          <a:effectLst>
            <a:softEdge rad="63500"/>
          </a:effectLst>
        </p:spPr>
      </p:pic>
      <p:sp>
        <p:nvSpPr>
          <p:cNvPr id="157" name="PlaceHolder 10"/>
          <p:cNvSpPr>
            <a:spLocks noGrp="1"/>
          </p:cNvSpPr>
          <p:nvPr>
            <p:ph type="title"/>
          </p:nvPr>
        </p:nvSpPr>
        <p:spPr>
          <a:xfrm>
            <a:off x="304920" y="351000"/>
            <a:ext cx="8299080" cy="556920"/>
          </a:xfrm>
          <a:prstGeom prst="rect">
            <a:avLst/>
          </a:prstGeom>
        </p:spPr>
        <p:txBody>
          <a:bodyPr lIns="90000" rIns="90000" tIns="46800" bIns="46800" anchor="ctr"/>
          <a:p>
            <a:pPr>
              <a:lnSpc>
                <a:spcPct val="100000"/>
              </a:lnSpc>
            </a:pPr>
            <a:r>
              <a:rPr b="1" lang="en-GB" sz="3600" spc="-1" strike="noStrike">
                <a:solidFill>
                  <a:srgbClr val="ffffff"/>
                </a:solidFill>
                <a:uFill>
                  <a:solidFill>
                    <a:srgbClr val="ffffff"/>
                  </a:solidFill>
                </a:uFill>
                <a:latin typeface="Gill Sans MT"/>
                <a:ea typeface="標楷體"/>
              </a:rPr>
              <a:t>按一下以編輯母片標題樣式</a:t>
            </a:r>
            <a:endParaRPr b="0" lang="en-GB" sz="3600" spc="-1" strike="noStrike">
              <a:solidFill>
                <a:srgbClr val="ffffff"/>
              </a:solidFill>
              <a:uFill>
                <a:solidFill>
                  <a:srgbClr val="ffffff"/>
                </a:solidFill>
              </a:uFill>
              <a:latin typeface="Gill Sans MT"/>
            </a:endParaRPr>
          </a:p>
        </p:txBody>
      </p:sp>
      <p:sp>
        <p:nvSpPr>
          <p:cNvPr id="158" name="PlaceHolder 11"/>
          <p:cNvSpPr>
            <a:spLocks noGrp="1"/>
          </p:cNvSpPr>
          <p:nvPr>
            <p:ph type="body"/>
          </p:nvPr>
        </p:nvSpPr>
        <p:spPr>
          <a:xfrm>
            <a:off x="457200" y="1366920"/>
            <a:ext cx="8222760" cy="4941360"/>
          </a:xfrm>
          <a:prstGeom prst="rect">
            <a:avLst/>
          </a:prstGeom>
        </p:spPr>
        <p:txBody>
          <a:bodyPr lIns="90000" rIns="90000" tIns="46800" bIns="46800"/>
          <a:p>
            <a:pPr marL="432000" indent="-324000">
              <a:buClr>
                <a:srgbClr val="000000"/>
              </a:buClr>
              <a:buSzPct val="45000"/>
              <a:buFont typeface="Wingdings" charset="2"/>
              <a:buChar char=""/>
            </a:pPr>
            <a:r>
              <a:rPr b="1" lang="en-GB" sz="2800" spc="-1" strike="noStrike">
                <a:solidFill>
                  <a:srgbClr val="1d7acf"/>
                </a:solidFill>
                <a:uFill>
                  <a:solidFill>
                    <a:srgbClr val="ffffff"/>
                  </a:solidFill>
                </a:uFill>
                <a:latin typeface="Gill Sans MT"/>
                <a:ea typeface="標楷體"/>
              </a:rPr>
              <a:t>請按滑鼠，編輯大綱文字格式。</a:t>
            </a:r>
            <a:endParaRPr b="1" lang="en-GB" sz="2800" spc="-1" strike="noStrike">
              <a:solidFill>
                <a:srgbClr val="1d7acf"/>
              </a:solidFill>
              <a:uFill>
                <a:solidFill>
                  <a:srgbClr val="ffffff"/>
                </a:solidFill>
              </a:uFill>
              <a:latin typeface="Gill Sans MT"/>
            </a:endParaRPr>
          </a:p>
          <a:p>
            <a:pPr lvl="1" marL="864000" indent="-324000">
              <a:buClr>
                <a:srgbClr val="000000"/>
              </a:buClr>
              <a:buSzPct val="75000"/>
              <a:buFont typeface="Symbol" charset="2"/>
              <a:buChar char=""/>
            </a:pPr>
            <a:r>
              <a:rPr b="1" lang="en-GB" sz="2800" spc="-1" strike="noStrike">
                <a:solidFill>
                  <a:srgbClr val="1d7acf"/>
                </a:solidFill>
                <a:uFill>
                  <a:solidFill>
                    <a:srgbClr val="ffffff"/>
                  </a:solidFill>
                </a:uFill>
                <a:latin typeface="Gill Sans MT"/>
                <a:ea typeface="標楷體"/>
              </a:rPr>
              <a:t>第二個大綱層次</a:t>
            </a:r>
            <a:endParaRPr b="0" lang="en-GB" sz="2800" spc="-1" strike="noStrike">
              <a:solidFill>
                <a:srgbClr val="000066"/>
              </a:solidFill>
              <a:uFill>
                <a:solidFill>
                  <a:srgbClr val="ffffff"/>
                </a:solidFill>
              </a:uFill>
              <a:latin typeface="Gill Sans MT"/>
            </a:endParaRPr>
          </a:p>
          <a:p>
            <a:pPr lvl="2" marL="1296000" indent="-288000">
              <a:buClr>
                <a:srgbClr val="000000"/>
              </a:buClr>
              <a:buSzPct val="45000"/>
              <a:buFont typeface="Wingdings" charset="2"/>
              <a:buChar char=""/>
            </a:pPr>
            <a:r>
              <a:rPr b="1" lang="en-GB" sz="2800" spc="-1" strike="noStrike">
                <a:solidFill>
                  <a:srgbClr val="1d7acf"/>
                </a:solidFill>
                <a:uFill>
                  <a:solidFill>
                    <a:srgbClr val="ffffff"/>
                  </a:solidFill>
                </a:uFill>
                <a:latin typeface="Gill Sans MT"/>
                <a:ea typeface="標楷體"/>
              </a:rPr>
              <a:t>第三個大綱層次</a:t>
            </a:r>
            <a:endParaRPr b="0" lang="en-GB" sz="2800" spc="-1" strike="noStrike">
              <a:solidFill>
                <a:srgbClr val="000066"/>
              </a:solidFill>
              <a:uFill>
                <a:solidFill>
                  <a:srgbClr val="ffffff"/>
                </a:solidFill>
              </a:uFill>
              <a:latin typeface="Gill Sans MT"/>
            </a:endParaRPr>
          </a:p>
          <a:p>
            <a:pPr lvl="3" marL="1728000" indent="-216000">
              <a:buClr>
                <a:srgbClr val="000000"/>
              </a:buClr>
              <a:buSzPct val="75000"/>
              <a:buFont typeface="Symbol" charset="2"/>
              <a:buChar char=""/>
            </a:pPr>
            <a:r>
              <a:rPr b="1" lang="en-GB" sz="2800" spc="-1" strike="noStrike">
                <a:solidFill>
                  <a:srgbClr val="1d7acf"/>
                </a:solidFill>
                <a:uFill>
                  <a:solidFill>
                    <a:srgbClr val="ffffff"/>
                  </a:solidFill>
                </a:uFill>
                <a:latin typeface="Gill Sans MT"/>
                <a:ea typeface="標楷體"/>
              </a:rPr>
              <a:t>第四個大綱層次</a:t>
            </a:r>
            <a:endParaRPr b="0" lang="en-GB" sz="2800" spc="-1" strike="noStrike">
              <a:solidFill>
                <a:srgbClr val="000066"/>
              </a:solidFill>
              <a:uFill>
                <a:solidFill>
                  <a:srgbClr val="ffffff"/>
                </a:solidFill>
              </a:uFill>
              <a:latin typeface="Gill Sans MT"/>
            </a:endParaRPr>
          </a:p>
          <a:p>
            <a:pPr lvl="4" marL="2160000" indent="-216000">
              <a:buClr>
                <a:srgbClr val="000000"/>
              </a:buClr>
              <a:buSzPct val="45000"/>
              <a:buFont typeface="Wingdings" charset="2"/>
              <a:buChar char=""/>
            </a:pPr>
            <a:r>
              <a:rPr b="1" lang="en-GB" sz="2800" spc="-1" strike="noStrike">
                <a:solidFill>
                  <a:srgbClr val="1d7acf"/>
                </a:solidFill>
                <a:uFill>
                  <a:solidFill>
                    <a:srgbClr val="ffffff"/>
                  </a:solidFill>
                </a:uFill>
                <a:latin typeface="Gill Sans MT"/>
                <a:ea typeface="標楷體"/>
              </a:rPr>
              <a:t>第五個大綱層次</a:t>
            </a:r>
            <a:endParaRPr b="0" lang="en-GB" sz="2800" spc="-1" strike="noStrike">
              <a:solidFill>
                <a:srgbClr val="000066"/>
              </a:solidFill>
              <a:uFill>
                <a:solidFill>
                  <a:srgbClr val="ffffff"/>
                </a:solidFill>
              </a:uFill>
              <a:latin typeface="Gill Sans MT"/>
            </a:endParaRPr>
          </a:p>
          <a:p>
            <a:pPr lvl="5" marL="2592000" indent="-216000">
              <a:buClr>
                <a:srgbClr val="000000"/>
              </a:buClr>
              <a:buSzPct val="45000"/>
              <a:buFont typeface="Wingdings" charset="2"/>
              <a:buChar char=""/>
            </a:pPr>
            <a:r>
              <a:rPr b="1" lang="en-GB" sz="2800" spc="-1" strike="noStrike">
                <a:solidFill>
                  <a:srgbClr val="1d7acf"/>
                </a:solidFill>
                <a:uFill>
                  <a:solidFill>
                    <a:srgbClr val="ffffff"/>
                  </a:solidFill>
                </a:uFill>
                <a:latin typeface="Gill Sans MT"/>
                <a:ea typeface="標楷體"/>
              </a:rPr>
              <a:t>第六個大綱層次</a:t>
            </a:r>
            <a:endParaRPr b="0" lang="en-GB" sz="2800" spc="-1" strike="noStrike">
              <a:solidFill>
                <a:srgbClr val="000066"/>
              </a:solidFill>
              <a:uFill>
                <a:solidFill>
                  <a:srgbClr val="ffffff"/>
                </a:solidFill>
              </a:uFill>
              <a:latin typeface="Gill Sans MT"/>
            </a:endParaRPr>
          </a:p>
          <a:p>
            <a:pPr marL="343080" indent="-342720">
              <a:lnSpc>
                <a:spcPct val="100000"/>
              </a:lnSpc>
              <a:buClr>
                <a:srgbClr val="000000"/>
              </a:buClr>
              <a:buFont typeface="Times New Roman"/>
              <a:buChar char="•"/>
            </a:pPr>
            <a:r>
              <a:rPr b="1" lang="en-GB" sz="2800" spc="-1" strike="noStrike">
                <a:solidFill>
                  <a:srgbClr val="1d7acf"/>
                </a:solidFill>
                <a:uFill>
                  <a:solidFill>
                    <a:srgbClr val="ffffff"/>
                  </a:solidFill>
                </a:uFill>
                <a:latin typeface="Gill Sans MT"/>
                <a:ea typeface="標楷體"/>
              </a:rPr>
              <a:t>第七個大綱層次按一下以編輯母片文字樣式</a:t>
            </a:r>
            <a:endParaRPr b="1" lang="en-GB" sz="2800" spc="-1" strike="noStrike">
              <a:solidFill>
                <a:srgbClr val="1d7acf"/>
              </a:solidFill>
              <a:uFill>
                <a:solidFill>
                  <a:srgbClr val="ffffff"/>
                </a:solidFill>
              </a:uFill>
              <a:latin typeface="Gill Sans MT"/>
            </a:endParaRPr>
          </a:p>
          <a:p>
            <a:pPr lvl="1" marL="743040" indent="-285480">
              <a:lnSpc>
                <a:spcPct val="100000"/>
              </a:lnSpc>
              <a:buClr>
                <a:srgbClr val="000000"/>
              </a:buClr>
              <a:buFont typeface="Times New Roman"/>
              <a:buChar char="–"/>
            </a:pPr>
            <a:r>
              <a:rPr b="0" lang="en-GB" sz="2800" spc="-1" strike="noStrike">
                <a:solidFill>
                  <a:srgbClr val="000066"/>
                </a:solidFill>
                <a:uFill>
                  <a:solidFill>
                    <a:srgbClr val="ffffff"/>
                  </a:solidFill>
                </a:uFill>
                <a:latin typeface="Gill Sans MT"/>
                <a:ea typeface="標楷體"/>
              </a:rPr>
              <a:t>第二層</a:t>
            </a:r>
            <a:endParaRPr b="0" lang="en-GB" sz="2800" spc="-1" strike="noStrike">
              <a:solidFill>
                <a:srgbClr val="000066"/>
              </a:solidFill>
              <a:uFill>
                <a:solidFill>
                  <a:srgbClr val="ffffff"/>
                </a:solidFill>
              </a:uFill>
              <a:latin typeface="Gill Sans MT"/>
            </a:endParaRPr>
          </a:p>
          <a:p>
            <a:pPr lvl="2" marL="1143000" indent="-228240">
              <a:lnSpc>
                <a:spcPct val="100000"/>
              </a:lnSpc>
              <a:buClr>
                <a:srgbClr val="000000"/>
              </a:buClr>
              <a:buFont typeface="Times New Roman"/>
              <a:buChar char="•"/>
            </a:pPr>
            <a:r>
              <a:rPr b="0" lang="en-GB" sz="2400" spc="-1" strike="noStrike">
                <a:solidFill>
                  <a:srgbClr val="000066"/>
                </a:solidFill>
                <a:uFill>
                  <a:solidFill>
                    <a:srgbClr val="ffffff"/>
                  </a:solidFill>
                </a:uFill>
                <a:latin typeface="Gill Sans MT"/>
                <a:ea typeface="標楷體"/>
              </a:rPr>
              <a:t>第三層</a:t>
            </a:r>
            <a:endParaRPr b="0" lang="en-GB" sz="2800" spc="-1" strike="noStrike">
              <a:solidFill>
                <a:srgbClr val="000066"/>
              </a:solidFill>
              <a:uFill>
                <a:solidFill>
                  <a:srgbClr val="ffffff"/>
                </a:solidFill>
              </a:uFill>
              <a:latin typeface="Gill Sans MT"/>
            </a:endParaRPr>
          </a:p>
          <a:p>
            <a:pPr lvl="3" marL="1600200" indent="-228240">
              <a:lnSpc>
                <a:spcPct val="100000"/>
              </a:lnSpc>
              <a:buClr>
                <a:srgbClr val="000000"/>
              </a:buClr>
              <a:buFont typeface="Times New Roman"/>
              <a:buChar char="–"/>
            </a:pPr>
            <a:r>
              <a:rPr b="0" lang="en-GB" sz="2000" spc="-1" strike="noStrike">
                <a:solidFill>
                  <a:srgbClr val="000066"/>
                </a:solidFill>
                <a:uFill>
                  <a:solidFill>
                    <a:srgbClr val="ffffff"/>
                  </a:solidFill>
                </a:uFill>
                <a:latin typeface="Gill Sans MT"/>
                <a:ea typeface="標楷體"/>
              </a:rPr>
              <a:t>第四層</a:t>
            </a:r>
            <a:endParaRPr b="0" lang="en-GB" sz="2800" spc="-1" strike="noStrike">
              <a:solidFill>
                <a:srgbClr val="000066"/>
              </a:solidFill>
              <a:uFill>
                <a:solidFill>
                  <a:srgbClr val="ffffff"/>
                </a:solidFill>
              </a:uFill>
              <a:latin typeface="Gill Sans MT"/>
            </a:endParaRPr>
          </a:p>
          <a:p>
            <a:pPr lvl="4" marL="2057400" indent="-228240">
              <a:lnSpc>
                <a:spcPct val="100000"/>
              </a:lnSpc>
              <a:buClr>
                <a:srgbClr val="000000"/>
              </a:buClr>
              <a:buFont typeface="Times New Roman"/>
              <a:buChar char="»"/>
            </a:pPr>
            <a:r>
              <a:rPr b="0" lang="en-GB" sz="2000" spc="-1" strike="noStrike">
                <a:solidFill>
                  <a:srgbClr val="000066"/>
                </a:solidFill>
                <a:uFill>
                  <a:solidFill>
                    <a:srgbClr val="ffffff"/>
                  </a:solidFill>
                </a:uFill>
                <a:latin typeface="Gill Sans MT"/>
                <a:ea typeface="標楷體"/>
              </a:rPr>
              <a:t>第五層</a:t>
            </a:r>
            <a:endParaRPr b="0" lang="en-GB" sz="2800" spc="-1" strike="noStrike">
              <a:solidFill>
                <a:srgbClr val="000066"/>
              </a:solidFill>
              <a:uFill>
                <a:solidFill>
                  <a:srgbClr val="ffffff"/>
                </a:solidFill>
              </a:uFill>
              <a:latin typeface="Gill Sans MT"/>
            </a:endParaRPr>
          </a:p>
        </p:txBody>
      </p:sp>
      <p:sp>
        <p:nvSpPr>
          <p:cNvPr id="159" name="PlaceHolder 12"/>
          <p:cNvSpPr>
            <a:spLocks noGrp="1"/>
          </p:cNvSpPr>
          <p:nvPr>
            <p:ph type="ftr"/>
          </p:nvPr>
        </p:nvSpPr>
        <p:spPr>
          <a:xfrm>
            <a:off x="428760" y="6429240"/>
            <a:ext cx="2889000" cy="313920"/>
          </a:xfrm>
          <a:prstGeom prst="rect">
            <a:avLst/>
          </a:prstGeom>
        </p:spPr>
        <p:txBody>
          <a:bodyPr lIns="90000" rIns="90000" tIns="46800" bIns="46800"/>
          <a:p>
            <a:endParaRPr b="0" lang="en-US" sz="2400" spc="-1" strike="noStrike">
              <a:solidFill>
                <a:srgbClr val="000000"/>
              </a:solidFill>
              <a:uFill>
                <a:solidFill>
                  <a:srgbClr val="ffffff"/>
                </a:solidFill>
              </a:uFill>
              <a:latin typeface="Times New Roman"/>
            </a:endParaRPr>
          </a:p>
        </p:txBody>
      </p:sp>
      <p:sp>
        <p:nvSpPr>
          <p:cNvPr id="160" name="PlaceHolder 13"/>
          <p:cNvSpPr>
            <a:spLocks noGrp="1"/>
          </p:cNvSpPr>
          <p:nvPr>
            <p:ph type="sldNum"/>
          </p:nvPr>
        </p:nvSpPr>
        <p:spPr>
          <a:xfrm>
            <a:off x="509760" y="6443640"/>
            <a:ext cx="907560" cy="309240"/>
          </a:xfrm>
          <a:prstGeom prst="rect">
            <a:avLst/>
          </a:prstGeom>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5" name="CustomShape 1"/>
          <p:cNvSpPr/>
          <p:nvPr/>
        </p:nvSpPr>
        <p:spPr>
          <a:xfrm>
            <a:off x="0" y="11160"/>
            <a:ext cx="9064440" cy="1185480"/>
          </a:xfrm>
          <a:prstGeom prst="rect">
            <a:avLst/>
          </a:prstGeom>
          <a:gradFill>
            <a:gsLst>
              <a:gs pos="0">
                <a:srgbClr val="13518a"/>
              </a:gs>
              <a:gs pos="100000">
                <a:srgbClr val="1d7acf"/>
              </a:gs>
            </a:gsLst>
            <a:lin ang="10800000"/>
          </a:gradFill>
          <a:ln w="9360">
            <a:noFill/>
          </a:ln>
        </p:spPr>
        <p:style>
          <a:lnRef idx="0"/>
          <a:fillRef idx="0"/>
          <a:effectRef idx="0"/>
          <a:fontRef idx="minor"/>
        </p:style>
      </p:sp>
      <p:sp>
        <p:nvSpPr>
          <p:cNvPr id="196" name="CustomShape 2"/>
          <p:cNvSpPr/>
          <p:nvPr/>
        </p:nvSpPr>
        <p:spPr>
          <a:xfrm>
            <a:off x="0" y="6453360"/>
            <a:ext cx="9129240" cy="404280"/>
          </a:xfrm>
          <a:prstGeom prst="rect">
            <a:avLst/>
          </a:prstGeom>
          <a:solidFill>
            <a:srgbClr val="5aa5de"/>
          </a:solidFill>
          <a:ln w="9360">
            <a:noFill/>
          </a:ln>
        </p:spPr>
        <p:style>
          <a:lnRef idx="0"/>
          <a:fillRef idx="0"/>
          <a:effectRef idx="0"/>
          <a:fontRef idx="minor"/>
        </p:style>
      </p:sp>
      <p:sp>
        <p:nvSpPr>
          <p:cNvPr id="197" name="CustomShape 3"/>
          <p:cNvSpPr/>
          <p:nvPr/>
        </p:nvSpPr>
        <p:spPr>
          <a:xfrm>
            <a:off x="100080" y="1198440"/>
            <a:ext cx="8948520" cy="99720"/>
          </a:xfrm>
          <a:prstGeom prst="rect">
            <a:avLst/>
          </a:prstGeom>
          <a:gradFill>
            <a:gsLst>
              <a:gs pos="0">
                <a:srgbClr val="c0c0c0"/>
              </a:gs>
              <a:gs pos="100000">
                <a:srgbClr val="ffffff"/>
              </a:gs>
            </a:gsLst>
            <a:lin ang="5400000"/>
          </a:gradFill>
          <a:ln w="9360">
            <a:noFill/>
          </a:ln>
        </p:spPr>
        <p:style>
          <a:lnRef idx="0"/>
          <a:fillRef idx="0"/>
          <a:effectRef idx="0"/>
          <a:fontRef idx="minor"/>
        </p:style>
      </p:sp>
      <p:sp>
        <p:nvSpPr>
          <p:cNvPr id="198" name="CustomShape 4"/>
          <p:cNvSpPr/>
          <p:nvPr/>
        </p:nvSpPr>
        <p:spPr>
          <a:xfrm>
            <a:off x="7086600" y="33480"/>
            <a:ext cx="1999800" cy="1150560"/>
          </a:xfrm>
          <a:prstGeom prst="rect">
            <a:avLst/>
          </a:prstGeom>
          <a:blipFill>
            <a:blip r:embed="rId2"/>
            <a:stretch>
              <a:fillRect/>
            </a:stretch>
          </a:blipFill>
          <a:ln w="9360">
            <a:noFill/>
          </a:ln>
        </p:spPr>
        <p:style>
          <a:lnRef idx="0"/>
          <a:fillRef idx="0"/>
          <a:effectRef idx="0"/>
          <a:fontRef idx="minor"/>
        </p:style>
      </p:sp>
      <p:sp>
        <p:nvSpPr>
          <p:cNvPr id="199" name="CustomShape 5"/>
          <p:cNvSpPr/>
          <p:nvPr/>
        </p:nvSpPr>
        <p:spPr>
          <a:xfrm>
            <a:off x="27000" y="38160"/>
            <a:ext cx="9077040" cy="6778440"/>
          </a:xfrm>
          <a:prstGeom prst="roundRect">
            <a:avLst>
              <a:gd name="adj" fmla="val 6227"/>
            </a:avLst>
          </a:prstGeom>
          <a:noFill/>
          <a:ln w="76320">
            <a:solidFill>
              <a:srgbClr val="ffffff"/>
            </a:solidFill>
            <a:miter/>
          </a:ln>
        </p:spPr>
        <p:style>
          <a:lnRef idx="0"/>
          <a:fillRef idx="0"/>
          <a:effectRef idx="0"/>
          <a:fontRef idx="minor"/>
        </p:style>
      </p:sp>
      <p:sp>
        <p:nvSpPr>
          <p:cNvPr id="200" name="CustomShape 6"/>
          <p:cNvSpPr/>
          <p:nvPr/>
        </p:nvSpPr>
        <p:spPr>
          <a:xfrm>
            <a:off x="-15840" y="0"/>
            <a:ext cx="450360" cy="441000"/>
          </a:xfrm>
          <a:custGeom>
            <a:avLst/>
            <a:gdLst/>
            <a:ahLst/>
            <a:rect l="l" t="t" r="r" b="b"/>
            <a:pathLst>
              <a:path w="288" h="282">
                <a:moveTo>
                  <a:pt x="2" y="282"/>
                </a:moveTo>
                <a:lnTo>
                  <a:pt x="82" y="144"/>
                </a:lnTo>
                <a:lnTo>
                  <a:pt x="165" y="36"/>
                </a:lnTo>
                <a:lnTo>
                  <a:pt x="288" y="0"/>
                </a:lnTo>
                <a:lnTo>
                  <a:pt x="0" y="0"/>
                </a:lnTo>
              </a:path>
            </a:pathLst>
          </a:custGeom>
          <a:solidFill>
            <a:srgbClr val="ffffff"/>
          </a:solidFill>
          <a:ln w="9360">
            <a:noFill/>
          </a:ln>
        </p:spPr>
        <p:style>
          <a:lnRef idx="0"/>
          <a:fillRef idx="0"/>
          <a:effectRef idx="0"/>
          <a:fontRef idx="minor"/>
        </p:style>
      </p:sp>
      <p:sp>
        <p:nvSpPr>
          <p:cNvPr id="201" name="CustomShape 7"/>
          <p:cNvSpPr/>
          <p:nvPr/>
        </p:nvSpPr>
        <p:spPr>
          <a:xfrm>
            <a:off x="-7920" y="6326280"/>
            <a:ext cx="380520" cy="526680"/>
          </a:xfrm>
          <a:custGeom>
            <a:avLst/>
            <a:gdLst/>
            <a:ahLst/>
            <a:rect l="l" t="t" r="r" b="b"/>
            <a:pathLst>
              <a:path w="243" h="336">
                <a:moveTo>
                  <a:pt x="243" y="335"/>
                </a:moveTo>
                <a:lnTo>
                  <a:pt x="122" y="239"/>
                </a:lnTo>
                <a:lnTo>
                  <a:pt x="30" y="144"/>
                </a:lnTo>
                <a:lnTo>
                  <a:pt x="0" y="0"/>
                </a:lnTo>
                <a:lnTo>
                  <a:pt x="1" y="336"/>
                </a:lnTo>
              </a:path>
            </a:pathLst>
          </a:custGeom>
          <a:solidFill>
            <a:srgbClr val="ffffff"/>
          </a:solidFill>
          <a:ln w="9360">
            <a:noFill/>
          </a:ln>
        </p:spPr>
        <p:style>
          <a:lnRef idx="0"/>
          <a:fillRef idx="0"/>
          <a:effectRef idx="0"/>
          <a:fontRef idx="minor"/>
        </p:style>
      </p:sp>
      <p:sp>
        <p:nvSpPr>
          <p:cNvPr id="202" name="CustomShape 8"/>
          <p:cNvSpPr/>
          <p:nvPr/>
        </p:nvSpPr>
        <p:spPr>
          <a:xfrm>
            <a:off x="8748720" y="6396120"/>
            <a:ext cx="394920" cy="453600"/>
          </a:xfrm>
          <a:custGeom>
            <a:avLst/>
            <a:gdLst/>
            <a:ahLst/>
            <a:rect l="l" t="t" r="r" b="b"/>
            <a:pathLst>
              <a:path w="232" h="290">
                <a:moveTo>
                  <a:pt x="229" y="0"/>
                </a:moveTo>
                <a:lnTo>
                  <a:pt x="164" y="144"/>
                </a:lnTo>
                <a:lnTo>
                  <a:pt x="98" y="253"/>
                </a:lnTo>
                <a:lnTo>
                  <a:pt x="0" y="290"/>
                </a:lnTo>
                <a:lnTo>
                  <a:pt x="232" y="287"/>
                </a:lnTo>
              </a:path>
            </a:pathLst>
          </a:custGeom>
          <a:solidFill>
            <a:srgbClr val="ffffff"/>
          </a:solidFill>
          <a:ln w="9360">
            <a:solidFill>
              <a:srgbClr val="ffffff"/>
            </a:solidFill>
            <a:round/>
          </a:ln>
        </p:spPr>
        <p:style>
          <a:lnRef idx="0"/>
          <a:fillRef idx="0"/>
          <a:effectRef idx="0"/>
          <a:fontRef idx="minor"/>
        </p:style>
      </p:sp>
      <p:sp>
        <p:nvSpPr>
          <p:cNvPr id="203" name="CustomShape 9"/>
          <p:cNvSpPr/>
          <p:nvPr/>
        </p:nvSpPr>
        <p:spPr>
          <a:xfrm>
            <a:off x="8685360" y="0"/>
            <a:ext cx="450360" cy="450360"/>
          </a:xfrm>
          <a:custGeom>
            <a:avLst/>
            <a:gdLst/>
            <a:ahLst/>
            <a:rect l="l" t="t" r="r" b="b"/>
            <a:pathLst>
              <a:path w="288" h="288">
                <a:moveTo>
                  <a:pt x="0" y="0"/>
                </a:moveTo>
                <a:lnTo>
                  <a:pt x="144" y="82"/>
                </a:lnTo>
                <a:lnTo>
                  <a:pt x="252" y="165"/>
                </a:lnTo>
                <a:lnTo>
                  <a:pt x="288" y="288"/>
                </a:lnTo>
                <a:lnTo>
                  <a:pt x="288" y="0"/>
                </a:lnTo>
              </a:path>
            </a:pathLst>
          </a:custGeom>
          <a:solidFill>
            <a:srgbClr val="ffffff"/>
          </a:solidFill>
          <a:ln w="9360">
            <a:noFill/>
          </a:ln>
        </p:spPr>
        <p:style>
          <a:lnRef idx="0"/>
          <a:fillRef idx="0"/>
          <a:effectRef idx="0"/>
          <a:fontRef idx="minor"/>
        </p:style>
      </p:sp>
      <p:pic>
        <p:nvPicPr>
          <p:cNvPr id="204" name="Picture 11" descr=""/>
          <p:cNvPicPr/>
          <p:nvPr/>
        </p:nvPicPr>
        <p:blipFill>
          <a:blip r:embed="rId3"/>
          <a:srcRect l="0" t="0" r="73089" b="0"/>
          <a:stretch/>
        </p:blipFill>
        <p:spPr>
          <a:xfrm>
            <a:off x="7701120" y="6296040"/>
            <a:ext cx="571320" cy="576000"/>
          </a:xfrm>
          <a:prstGeom prst="rect">
            <a:avLst/>
          </a:prstGeom>
          <a:ln w="9360">
            <a:noFill/>
          </a:ln>
          <a:effectLst>
            <a:outerShdw algn="ctr" dir="5400000" dist="50760" rotWithShape="0">
              <a:srgbClr val="000000">
                <a:alpha val="1000"/>
              </a:srgbClr>
            </a:outerShdw>
          </a:effectLst>
        </p:spPr>
      </p:pic>
      <p:pic>
        <p:nvPicPr>
          <p:cNvPr id="205" name="Picture 12" descr=""/>
          <p:cNvPicPr/>
          <p:nvPr/>
        </p:nvPicPr>
        <p:blipFill>
          <a:blip r:embed="rId4"/>
          <a:srcRect l="0" t="0" r="73089" b="0"/>
          <a:stretch/>
        </p:blipFill>
        <p:spPr>
          <a:xfrm>
            <a:off x="7726320" y="6308640"/>
            <a:ext cx="571320" cy="576000"/>
          </a:xfrm>
          <a:prstGeom prst="rect">
            <a:avLst/>
          </a:prstGeom>
          <a:ln w="9360">
            <a:noFill/>
          </a:ln>
          <a:effectLst>
            <a:outerShdw algn="ctr" dir="5400000" dist="50760" rotWithShape="0">
              <a:srgbClr val="000000">
                <a:alpha val="1000"/>
              </a:srgbClr>
            </a:outerShdw>
          </a:effectLst>
        </p:spPr>
      </p:pic>
      <p:pic>
        <p:nvPicPr>
          <p:cNvPr id="206" name="圖片 17" descr=""/>
          <p:cNvPicPr/>
          <p:nvPr/>
        </p:nvPicPr>
        <p:blipFill>
          <a:blip r:embed="rId5"/>
          <a:stretch/>
        </p:blipFill>
        <p:spPr>
          <a:xfrm>
            <a:off x="7643880" y="6308640"/>
            <a:ext cx="1499760" cy="549000"/>
          </a:xfrm>
          <a:prstGeom prst="rect">
            <a:avLst/>
          </a:prstGeom>
          <a:ln>
            <a:noFill/>
          </a:ln>
        </p:spPr>
      </p:pic>
      <p:sp>
        <p:nvSpPr>
          <p:cNvPr id="207" name="PlaceHolder 10"/>
          <p:cNvSpPr>
            <a:spLocks noGrp="1"/>
          </p:cNvSpPr>
          <p:nvPr>
            <p:ph type="title"/>
          </p:nvPr>
        </p:nvSpPr>
        <p:spPr>
          <a:xfrm>
            <a:off x="304920" y="351000"/>
            <a:ext cx="8299080" cy="556920"/>
          </a:xfrm>
          <a:prstGeom prst="rect">
            <a:avLst/>
          </a:prstGeom>
        </p:spPr>
        <p:txBody>
          <a:bodyPr lIns="90000" rIns="90000" tIns="46800" bIns="46800" anchor="ctr"/>
          <a:p>
            <a:pPr>
              <a:lnSpc>
                <a:spcPct val="100000"/>
              </a:lnSpc>
            </a:pPr>
            <a:r>
              <a:rPr b="1" lang="en-GB" sz="3600" spc="-1" strike="noStrike">
                <a:solidFill>
                  <a:srgbClr val="ffffff"/>
                </a:solidFill>
                <a:uFill>
                  <a:solidFill>
                    <a:srgbClr val="ffffff"/>
                  </a:solidFill>
                </a:uFill>
                <a:latin typeface="Gill Sans MT"/>
                <a:ea typeface="標楷體"/>
              </a:rPr>
              <a:t>按一下以編輯母片標題樣式</a:t>
            </a:r>
            <a:endParaRPr b="0" lang="en-GB" sz="3600" spc="-1" strike="noStrike">
              <a:solidFill>
                <a:srgbClr val="ffffff"/>
              </a:solidFill>
              <a:uFill>
                <a:solidFill>
                  <a:srgbClr val="ffffff"/>
                </a:solidFill>
              </a:uFill>
              <a:latin typeface="Gill Sans MT"/>
            </a:endParaRPr>
          </a:p>
        </p:txBody>
      </p:sp>
      <p:sp>
        <p:nvSpPr>
          <p:cNvPr id="208" name="PlaceHolder 11"/>
          <p:cNvSpPr>
            <a:spLocks noGrp="1"/>
          </p:cNvSpPr>
          <p:nvPr>
            <p:ph type="ftr"/>
          </p:nvPr>
        </p:nvSpPr>
        <p:spPr>
          <a:xfrm>
            <a:off x="6156360" y="6453360"/>
            <a:ext cx="2889000" cy="313920"/>
          </a:xfrm>
          <a:prstGeom prst="rect">
            <a:avLst/>
          </a:prstGeom>
        </p:spPr>
        <p:txBody>
          <a:bodyPr lIns="90000" rIns="90000" tIns="46800" bIns="46800"/>
          <a:p>
            <a:endParaRPr b="0" lang="en-US" sz="2400" spc="-1" strike="noStrike">
              <a:solidFill>
                <a:srgbClr val="000000"/>
              </a:solidFill>
              <a:uFill>
                <a:solidFill>
                  <a:srgbClr val="ffffff"/>
                </a:solidFill>
              </a:uFill>
              <a:latin typeface="Times New Roman"/>
            </a:endParaRPr>
          </a:p>
        </p:txBody>
      </p:sp>
      <p:sp>
        <p:nvSpPr>
          <p:cNvPr id="209" name="PlaceHolder 12"/>
          <p:cNvSpPr>
            <a:spLocks noGrp="1"/>
          </p:cNvSpPr>
          <p:nvPr>
            <p:ph type="sldNum"/>
          </p:nvPr>
        </p:nvSpPr>
        <p:spPr>
          <a:xfrm>
            <a:off x="509760" y="6443640"/>
            <a:ext cx="907560" cy="309240"/>
          </a:xfrm>
          <a:prstGeom prst="rect">
            <a:avLst/>
          </a:prstGeom>
        </p:spPr>
        <p:txBody>
          <a:bodyPr lIns="90000" rIns="90000" tIns="46800" bIns="46800"/>
          <a:p>
            <a:pPr algn="ctr">
              <a:lnSpc>
                <a:spcPct val="100000"/>
              </a:lnSpc>
            </a:pPr>
            <a:fld id="{F81E4115-8628-4737-A874-3675006149DB}"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210" name="PlaceHolder 13"/>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1" lang="en-GB" sz="2800" spc="-1" strike="noStrike">
                <a:solidFill>
                  <a:srgbClr val="1d7acf"/>
                </a:solidFill>
                <a:uFill>
                  <a:solidFill>
                    <a:srgbClr val="ffffff"/>
                  </a:solidFill>
                </a:uFill>
                <a:latin typeface="Gill Sans MT"/>
              </a:rPr>
              <a:t>請按滑鼠，編輯大綱文字格式。</a:t>
            </a:r>
            <a:endParaRPr b="1" lang="en-GB" sz="2800" spc="-1" strike="noStrike">
              <a:solidFill>
                <a:srgbClr val="1d7acf"/>
              </a:solidFill>
              <a:uFill>
                <a:solidFill>
                  <a:srgbClr val="ffffff"/>
                </a:solidFill>
              </a:uFill>
              <a:latin typeface="Gill Sans MT"/>
            </a:endParaRPr>
          </a:p>
          <a:p>
            <a:pPr lvl="1" marL="864000" indent="-324000">
              <a:buClr>
                <a:srgbClr val="000000"/>
              </a:buClr>
              <a:buSzPct val="75000"/>
              <a:buFont typeface="Symbol" charset="2"/>
              <a:buChar char=""/>
            </a:pPr>
            <a:r>
              <a:rPr b="0" lang="en-GB" sz="2400" spc="-1" strike="noStrike">
                <a:solidFill>
                  <a:srgbClr val="000066"/>
                </a:solidFill>
                <a:uFill>
                  <a:solidFill>
                    <a:srgbClr val="ffffff"/>
                  </a:solidFill>
                </a:uFill>
                <a:latin typeface="Gill Sans MT"/>
              </a:rPr>
              <a:t>第二個大綱層次</a:t>
            </a:r>
            <a:endParaRPr b="0" lang="en-GB" sz="2400" spc="-1" strike="noStrike">
              <a:solidFill>
                <a:srgbClr val="000066"/>
              </a:solidFill>
              <a:uFill>
                <a:solidFill>
                  <a:srgbClr val="ffffff"/>
                </a:solidFill>
              </a:uFill>
              <a:latin typeface="Gill Sans MT"/>
            </a:endParaRPr>
          </a:p>
          <a:p>
            <a:pPr lvl="2" marL="1296000" indent="-288000">
              <a:buClr>
                <a:srgbClr val="000000"/>
              </a:buClr>
              <a:buSzPct val="45000"/>
              <a:buFont typeface="Wingdings" charset="2"/>
              <a:buChar char=""/>
            </a:pPr>
            <a:r>
              <a:rPr b="0" lang="en-GB" sz="2000" spc="-1" strike="noStrike">
                <a:solidFill>
                  <a:srgbClr val="000066"/>
                </a:solidFill>
                <a:uFill>
                  <a:solidFill>
                    <a:srgbClr val="ffffff"/>
                  </a:solidFill>
                </a:uFill>
                <a:latin typeface="Gill Sans MT"/>
              </a:rPr>
              <a:t>第三個大綱層次</a:t>
            </a:r>
            <a:endParaRPr b="0" lang="en-GB" sz="2000" spc="-1" strike="noStrike">
              <a:solidFill>
                <a:srgbClr val="000066"/>
              </a:solidFill>
              <a:uFill>
                <a:solidFill>
                  <a:srgbClr val="ffffff"/>
                </a:solidFill>
              </a:uFill>
              <a:latin typeface="Gill Sans MT"/>
            </a:endParaRPr>
          </a:p>
          <a:p>
            <a:pPr lvl="3" marL="1728000" indent="-216000">
              <a:buClr>
                <a:srgbClr val="000000"/>
              </a:buClr>
              <a:buSzPct val="75000"/>
              <a:buFont typeface="Symbol" charset="2"/>
              <a:buChar char=""/>
            </a:pPr>
            <a:r>
              <a:rPr b="0" lang="en-GB" sz="2000" spc="-1" strike="noStrike">
                <a:solidFill>
                  <a:srgbClr val="000066"/>
                </a:solidFill>
                <a:uFill>
                  <a:solidFill>
                    <a:srgbClr val="ffffff"/>
                  </a:solidFill>
                </a:uFill>
                <a:latin typeface="Gill Sans MT"/>
              </a:rPr>
              <a:t>第四個大綱層次</a:t>
            </a:r>
            <a:endParaRPr b="0" lang="en-GB" sz="2000" spc="-1" strike="noStrike">
              <a:solidFill>
                <a:srgbClr val="000066"/>
              </a:solidFill>
              <a:uFill>
                <a:solidFill>
                  <a:srgbClr val="ffffff"/>
                </a:solidFill>
              </a:uFill>
              <a:latin typeface="Gill Sans MT"/>
            </a:endParaRPr>
          </a:p>
          <a:p>
            <a:pPr lvl="4" marL="2160000" indent="-216000">
              <a:buClr>
                <a:srgbClr val="000000"/>
              </a:buClr>
              <a:buSzPct val="45000"/>
              <a:buFont typeface="Wingdings" charset="2"/>
              <a:buChar char=""/>
            </a:pPr>
            <a:r>
              <a:rPr b="0" lang="en-GB" sz="2000" spc="-1" strike="noStrike">
                <a:solidFill>
                  <a:srgbClr val="000066"/>
                </a:solidFill>
                <a:uFill>
                  <a:solidFill>
                    <a:srgbClr val="ffffff"/>
                  </a:solidFill>
                </a:uFill>
                <a:latin typeface="Gill Sans MT"/>
              </a:rPr>
              <a:t>第五個大綱層次</a:t>
            </a:r>
            <a:endParaRPr b="0" lang="en-GB" sz="2000" spc="-1" strike="noStrike">
              <a:solidFill>
                <a:srgbClr val="000066"/>
              </a:solidFill>
              <a:uFill>
                <a:solidFill>
                  <a:srgbClr val="ffffff"/>
                </a:solidFill>
              </a:uFill>
              <a:latin typeface="Gill Sans MT"/>
            </a:endParaRPr>
          </a:p>
          <a:p>
            <a:pPr lvl="5" marL="2592000" indent="-216000">
              <a:buClr>
                <a:srgbClr val="000000"/>
              </a:buClr>
              <a:buSzPct val="45000"/>
              <a:buFont typeface="Wingdings" charset="2"/>
              <a:buChar char=""/>
            </a:pPr>
            <a:r>
              <a:rPr b="0" lang="en-GB" sz="2000" spc="-1" strike="noStrike">
                <a:solidFill>
                  <a:srgbClr val="000066"/>
                </a:solidFill>
                <a:uFill>
                  <a:solidFill>
                    <a:srgbClr val="ffffff"/>
                  </a:solidFill>
                </a:uFill>
                <a:latin typeface="Gill Sans MT"/>
              </a:rPr>
              <a:t>第六個大綱層次</a:t>
            </a:r>
            <a:endParaRPr b="0" lang="en-GB" sz="2000" spc="-1" strike="noStrike">
              <a:solidFill>
                <a:srgbClr val="000066"/>
              </a:solidFill>
              <a:uFill>
                <a:solidFill>
                  <a:srgbClr val="ffffff"/>
                </a:solidFill>
              </a:uFill>
              <a:latin typeface="Gill Sans MT"/>
            </a:endParaRPr>
          </a:p>
          <a:p>
            <a:pPr lvl="6" marL="3024000" indent="-216000">
              <a:buClr>
                <a:srgbClr val="000000"/>
              </a:buClr>
              <a:buSzPct val="45000"/>
              <a:buFont typeface="Wingdings" charset="2"/>
              <a:buChar char=""/>
            </a:pPr>
            <a:r>
              <a:rPr b="0" lang="en-GB" sz="2000" spc="-1" strike="noStrike">
                <a:solidFill>
                  <a:srgbClr val="000066"/>
                </a:solidFill>
                <a:uFill>
                  <a:solidFill>
                    <a:srgbClr val="ffffff"/>
                  </a:solidFill>
                </a:uFill>
                <a:latin typeface="Gill Sans MT"/>
              </a:rPr>
              <a:t>第七個大綱層次</a:t>
            </a:r>
            <a:endParaRPr b="0" lang="en-GB" sz="2000" spc="-1" strike="noStrike">
              <a:solidFill>
                <a:srgbClr val="000066"/>
              </a:solidFill>
              <a:uFill>
                <a:solidFill>
                  <a:srgbClr val="ffffff"/>
                </a:solidFill>
              </a:uFill>
              <a:latin typeface="Gill Sans MT"/>
            </a:endParaRPr>
          </a:p>
        </p:txBody>
      </p:sp>
    </p:spTree>
  </p:cSld>
  <p:clrMap bg1="lt1" bg2="lt2" tx1="dk1" tx2="dk2" accent1="accent1" accent2="accent2" accent3="accent3" accent4="accent4" accent5="accent5" accent6="accent6" hlink="hlink" folHlink="folHlink"/>
  <p:sldLayoutIdLst>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5" name="CustomShape 1"/>
          <p:cNvSpPr/>
          <p:nvPr/>
        </p:nvSpPr>
        <p:spPr>
          <a:xfrm>
            <a:off x="0" y="11160"/>
            <a:ext cx="9064440" cy="1185480"/>
          </a:xfrm>
          <a:prstGeom prst="rect">
            <a:avLst/>
          </a:prstGeom>
          <a:gradFill>
            <a:gsLst>
              <a:gs pos="0">
                <a:srgbClr val="13518a"/>
              </a:gs>
              <a:gs pos="100000">
                <a:srgbClr val="1d7acf"/>
              </a:gs>
            </a:gsLst>
            <a:lin ang="10800000"/>
          </a:gradFill>
          <a:ln w="9360">
            <a:noFill/>
          </a:ln>
        </p:spPr>
        <p:style>
          <a:lnRef idx="0"/>
          <a:fillRef idx="0"/>
          <a:effectRef idx="0"/>
          <a:fontRef idx="minor"/>
        </p:style>
      </p:sp>
      <p:sp>
        <p:nvSpPr>
          <p:cNvPr id="246" name="CustomShape 2"/>
          <p:cNvSpPr/>
          <p:nvPr/>
        </p:nvSpPr>
        <p:spPr>
          <a:xfrm>
            <a:off x="0" y="6453360"/>
            <a:ext cx="9129240" cy="404280"/>
          </a:xfrm>
          <a:prstGeom prst="rect">
            <a:avLst/>
          </a:prstGeom>
          <a:solidFill>
            <a:srgbClr val="5aa5de"/>
          </a:solidFill>
          <a:ln w="9360">
            <a:noFill/>
          </a:ln>
        </p:spPr>
        <p:style>
          <a:lnRef idx="0"/>
          <a:fillRef idx="0"/>
          <a:effectRef idx="0"/>
          <a:fontRef idx="minor"/>
        </p:style>
      </p:sp>
      <p:sp>
        <p:nvSpPr>
          <p:cNvPr id="247" name="CustomShape 3"/>
          <p:cNvSpPr/>
          <p:nvPr/>
        </p:nvSpPr>
        <p:spPr>
          <a:xfrm>
            <a:off x="100080" y="1198440"/>
            <a:ext cx="8948520" cy="99720"/>
          </a:xfrm>
          <a:prstGeom prst="rect">
            <a:avLst/>
          </a:prstGeom>
          <a:gradFill>
            <a:gsLst>
              <a:gs pos="0">
                <a:srgbClr val="c0c0c0"/>
              </a:gs>
              <a:gs pos="100000">
                <a:srgbClr val="ffffff"/>
              </a:gs>
            </a:gsLst>
            <a:lin ang="5400000"/>
          </a:gradFill>
          <a:ln w="9360">
            <a:noFill/>
          </a:ln>
        </p:spPr>
        <p:style>
          <a:lnRef idx="0"/>
          <a:fillRef idx="0"/>
          <a:effectRef idx="0"/>
          <a:fontRef idx="minor"/>
        </p:style>
      </p:sp>
      <p:sp>
        <p:nvSpPr>
          <p:cNvPr id="248" name="CustomShape 4"/>
          <p:cNvSpPr/>
          <p:nvPr/>
        </p:nvSpPr>
        <p:spPr>
          <a:xfrm>
            <a:off x="7086600" y="33480"/>
            <a:ext cx="1999800" cy="1150560"/>
          </a:xfrm>
          <a:prstGeom prst="rect">
            <a:avLst/>
          </a:prstGeom>
          <a:blipFill>
            <a:blip r:embed="rId2"/>
            <a:stretch>
              <a:fillRect/>
            </a:stretch>
          </a:blipFill>
          <a:ln w="9360">
            <a:noFill/>
          </a:ln>
        </p:spPr>
        <p:style>
          <a:lnRef idx="0"/>
          <a:fillRef idx="0"/>
          <a:effectRef idx="0"/>
          <a:fontRef idx="minor"/>
        </p:style>
      </p:sp>
      <p:sp>
        <p:nvSpPr>
          <p:cNvPr id="249" name="CustomShape 5"/>
          <p:cNvSpPr/>
          <p:nvPr/>
        </p:nvSpPr>
        <p:spPr>
          <a:xfrm>
            <a:off x="27000" y="38160"/>
            <a:ext cx="9077040" cy="6778440"/>
          </a:xfrm>
          <a:prstGeom prst="roundRect">
            <a:avLst>
              <a:gd name="adj" fmla="val 6227"/>
            </a:avLst>
          </a:prstGeom>
          <a:noFill/>
          <a:ln w="76320">
            <a:solidFill>
              <a:srgbClr val="ffffff"/>
            </a:solidFill>
            <a:miter/>
          </a:ln>
        </p:spPr>
        <p:style>
          <a:lnRef idx="0"/>
          <a:fillRef idx="0"/>
          <a:effectRef idx="0"/>
          <a:fontRef idx="minor"/>
        </p:style>
      </p:sp>
      <p:sp>
        <p:nvSpPr>
          <p:cNvPr id="250" name="CustomShape 6"/>
          <p:cNvSpPr/>
          <p:nvPr/>
        </p:nvSpPr>
        <p:spPr>
          <a:xfrm>
            <a:off x="-15840" y="0"/>
            <a:ext cx="450360" cy="441000"/>
          </a:xfrm>
          <a:custGeom>
            <a:avLst/>
            <a:gdLst/>
            <a:ahLst/>
            <a:rect l="l" t="t" r="r" b="b"/>
            <a:pathLst>
              <a:path w="288" h="282">
                <a:moveTo>
                  <a:pt x="2" y="282"/>
                </a:moveTo>
                <a:lnTo>
                  <a:pt x="82" y="144"/>
                </a:lnTo>
                <a:lnTo>
                  <a:pt x="165" y="36"/>
                </a:lnTo>
                <a:lnTo>
                  <a:pt x="288" y="0"/>
                </a:lnTo>
                <a:lnTo>
                  <a:pt x="0" y="0"/>
                </a:lnTo>
              </a:path>
            </a:pathLst>
          </a:custGeom>
          <a:solidFill>
            <a:srgbClr val="ffffff"/>
          </a:solidFill>
          <a:ln w="9360">
            <a:noFill/>
          </a:ln>
        </p:spPr>
        <p:style>
          <a:lnRef idx="0"/>
          <a:fillRef idx="0"/>
          <a:effectRef idx="0"/>
          <a:fontRef idx="minor"/>
        </p:style>
      </p:sp>
      <p:sp>
        <p:nvSpPr>
          <p:cNvPr id="251" name="CustomShape 7"/>
          <p:cNvSpPr/>
          <p:nvPr/>
        </p:nvSpPr>
        <p:spPr>
          <a:xfrm>
            <a:off x="-7920" y="6326280"/>
            <a:ext cx="380520" cy="526680"/>
          </a:xfrm>
          <a:custGeom>
            <a:avLst/>
            <a:gdLst/>
            <a:ahLst/>
            <a:rect l="l" t="t" r="r" b="b"/>
            <a:pathLst>
              <a:path w="243" h="336">
                <a:moveTo>
                  <a:pt x="243" y="335"/>
                </a:moveTo>
                <a:lnTo>
                  <a:pt x="122" y="239"/>
                </a:lnTo>
                <a:lnTo>
                  <a:pt x="30" y="144"/>
                </a:lnTo>
                <a:lnTo>
                  <a:pt x="0" y="0"/>
                </a:lnTo>
                <a:lnTo>
                  <a:pt x="1" y="336"/>
                </a:lnTo>
              </a:path>
            </a:pathLst>
          </a:custGeom>
          <a:solidFill>
            <a:srgbClr val="ffffff"/>
          </a:solidFill>
          <a:ln w="9360">
            <a:noFill/>
          </a:ln>
        </p:spPr>
        <p:style>
          <a:lnRef idx="0"/>
          <a:fillRef idx="0"/>
          <a:effectRef idx="0"/>
          <a:fontRef idx="minor"/>
        </p:style>
      </p:sp>
      <p:sp>
        <p:nvSpPr>
          <p:cNvPr id="252" name="CustomShape 8"/>
          <p:cNvSpPr/>
          <p:nvPr/>
        </p:nvSpPr>
        <p:spPr>
          <a:xfrm>
            <a:off x="8748720" y="6396120"/>
            <a:ext cx="394920" cy="453600"/>
          </a:xfrm>
          <a:custGeom>
            <a:avLst/>
            <a:gdLst/>
            <a:ahLst/>
            <a:rect l="l" t="t" r="r" b="b"/>
            <a:pathLst>
              <a:path w="232" h="290">
                <a:moveTo>
                  <a:pt x="229" y="0"/>
                </a:moveTo>
                <a:lnTo>
                  <a:pt x="164" y="144"/>
                </a:lnTo>
                <a:lnTo>
                  <a:pt x="98" y="253"/>
                </a:lnTo>
                <a:lnTo>
                  <a:pt x="0" y="290"/>
                </a:lnTo>
                <a:lnTo>
                  <a:pt x="232" y="287"/>
                </a:lnTo>
              </a:path>
            </a:pathLst>
          </a:custGeom>
          <a:solidFill>
            <a:srgbClr val="ffffff"/>
          </a:solidFill>
          <a:ln w="9360">
            <a:solidFill>
              <a:srgbClr val="ffffff"/>
            </a:solidFill>
            <a:round/>
          </a:ln>
        </p:spPr>
        <p:style>
          <a:lnRef idx="0"/>
          <a:fillRef idx="0"/>
          <a:effectRef idx="0"/>
          <a:fontRef idx="minor"/>
        </p:style>
      </p:sp>
      <p:sp>
        <p:nvSpPr>
          <p:cNvPr id="253" name="CustomShape 9"/>
          <p:cNvSpPr/>
          <p:nvPr/>
        </p:nvSpPr>
        <p:spPr>
          <a:xfrm>
            <a:off x="8685360" y="0"/>
            <a:ext cx="450360" cy="450360"/>
          </a:xfrm>
          <a:custGeom>
            <a:avLst/>
            <a:gdLst/>
            <a:ahLst/>
            <a:rect l="l" t="t" r="r" b="b"/>
            <a:pathLst>
              <a:path w="288" h="288">
                <a:moveTo>
                  <a:pt x="0" y="0"/>
                </a:moveTo>
                <a:lnTo>
                  <a:pt x="144" y="82"/>
                </a:lnTo>
                <a:lnTo>
                  <a:pt x="252" y="165"/>
                </a:lnTo>
                <a:lnTo>
                  <a:pt x="288" y="288"/>
                </a:lnTo>
                <a:lnTo>
                  <a:pt x="288" y="0"/>
                </a:lnTo>
              </a:path>
            </a:pathLst>
          </a:custGeom>
          <a:solidFill>
            <a:srgbClr val="ffffff"/>
          </a:solidFill>
          <a:ln w="9360">
            <a:noFill/>
          </a:ln>
        </p:spPr>
        <p:style>
          <a:lnRef idx="0"/>
          <a:fillRef idx="0"/>
          <a:effectRef idx="0"/>
          <a:fontRef idx="minor"/>
        </p:style>
      </p:sp>
      <p:pic>
        <p:nvPicPr>
          <p:cNvPr id="254" name="Picture 11" descr=""/>
          <p:cNvPicPr/>
          <p:nvPr/>
        </p:nvPicPr>
        <p:blipFill>
          <a:blip r:embed="rId3"/>
          <a:srcRect l="0" t="0" r="73089" b="0"/>
          <a:stretch/>
        </p:blipFill>
        <p:spPr>
          <a:xfrm>
            <a:off x="7701120" y="6296040"/>
            <a:ext cx="571320" cy="576000"/>
          </a:xfrm>
          <a:prstGeom prst="rect">
            <a:avLst/>
          </a:prstGeom>
          <a:ln w="9360">
            <a:noFill/>
          </a:ln>
          <a:effectLst>
            <a:outerShdw algn="ctr" dir="5400000" dist="50760" rotWithShape="0">
              <a:srgbClr val="000000">
                <a:alpha val="1000"/>
              </a:srgbClr>
            </a:outerShdw>
          </a:effectLst>
        </p:spPr>
      </p:pic>
      <p:pic>
        <p:nvPicPr>
          <p:cNvPr id="255" name="Picture 12" descr=""/>
          <p:cNvPicPr/>
          <p:nvPr/>
        </p:nvPicPr>
        <p:blipFill>
          <a:blip r:embed="rId4"/>
          <a:srcRect l="0" t="0" r="73089" b="0"/>
          <a:stretch/>
        </p:blipFill>
        <p:spPr>
          <a:xfrm>
            <a:off x="7726320" y="6308640"/>
            <a:ext cx="571320" cy="576000"/>
          </a:xfrm>
          <a:prstGeom prst="rect">
            <a:avLst/>
          </a:prstGeom>
          <a:ln w="9360">
            <a:noFill/>
          </a:ln>
          <a:effectLst>
            <a:outerShdw algn="ctr" dir="5400000" dist="50760" rotWithShape="0">
              <a:srgbClr val="000000">
                <a:alpha val="1000"/>
              </a:srgbClr>
            </a:outerShdw>
          </a:effectLst>
        </p:spPr>
      </p:pic>
      <p:pic>
        <p:nvPicPr>
          <p:cNvPr id="256" name="圖片 17" descr=""/>
          <p:cNvPicPr/>
          <p:nvPr/>
        </p:nvPicPr>
        <p:blipFill>
          <a:blip r:embed="rId5"/>
          <a:stretch/>
        </p:blipFill>
        <p:spPr>
          <a:xfrm>
            <a:off x="7643880" y="6308640"/>
            <a:ext cx="1499760" cy="549000"/>
          </a:xfrm>
          <a:prstGeom prst="rect">
            <a:avLst/>
          </a:prstGeom>
          <a:ln>
            <a:noFill/>
          </a:ln>
        </p:spPr>
      </p:pic>
      <p:sp>
        <p:nvSpPr>
          <p:cNvPr id="257" name="PlaceHolder 10"/>
          <p:cNvSpPr>
            <a:spLocks noGrp="1"/>
          </p:cNvSpPr>
          <p:nvPr>
            <p:ph type="title"/>
          </p:nvPr>
        </p:nvSpPr>
        <p:spPr>
          <a:xfrm>
            <a:off x="304920" y="351000"/>
            <a:ext cx="8299080" cy="556920"/>
          </a:xfrm>
          <a:prstGeom prst="rect">
            <a:avLst/>
          </a:prstGeom>
        </p:spPr>
        <p:txBody>
          <a:bodyPr lIns="90000" rIns="90000" tIns="46800" bIns="46800" anchor="ctr"/>
          <a:p>
            <a:pPr>
              <a:lnSpc>
                <a:spcPct val="100000"/>
              </a:lnSpc>
            </a:pPr>
            <a:r>
              <a:rPr b="1" lang="en-GB" sz="3600" spc="-1" strike="noStrike">
                <a:solidFill>
                  <a:srgbClr val="ffffff"/>
                </a:solidFill>
                <a:uFill>
                  <a:solidFill>
                    <a:srgbClr val="ffffff"/>
                  </a:solidFill>
                </a:uFill>
                <a:latin typeface="Gill Sans MT"/>
                <a:ea typeface="標楷體"/>
              </a:rPr>
              <a:t>按一下以編輯母片標題樣式</a:t>
            </a:r>
            <a:endParaRPr b="0" lang="en-GB" sz="3600" spc="-1" strike="noStrike">
              <a:solidFill>
                <a:srgbClr val="ffffff"/>
              </a:solidFill>
              <a:uFill>
                <a:solidFill>
                  <a:srgbClr val="ffffff"/>
                </a:solidFill>
              </a:uFill>
              <a:latin typeface="Gill Sans MT"/>
            </a:endParaRPr>
          </a:p>
        </p:txBody>
      </p:sp>
      <p:sp>
        <p:nvSpPr>
          <p:cNvPr id="258" name="PlaceHolder 11"/>
          <p:cNvSpPr>
            <a:spLocks noGrp="1"/>
          </p:cNvSpPr>
          <p:nvPr>
            <p:ph type="body"/>
          </p:nvPr>
        </p:nvSpPr>
        <p:spPr>
          <a:xfrm>
            <a:off x="457200" y="1366920"/>
            <a:ext cx="8222760" cy="4941360"/>
          </a:xfrm>
          <a:prstGeom prst="rect">
            <a:avLst/>
          </a:prstGeom>
        </p:spPr>
        <p:txBody>
          <a:bodyPr lIns="90000" rIns="90000" tIns="46800" bIns="46800"/>
          <a:p>
            <a:pPr marL="432000" indent="-324000">
              <a:buClr>
                <a:srgbClr val="000000"/>
              </a:buClr>
              <a:buSzPct val="45000"/>
              <a:buFont typeface="Wingdings" charset="2"/>
              <a:buChar char=""/>
            </a:pPr>
            <a:r>
              <a:rPr b="1" lang="en-GB" sz="2800" spc="-1" strike="noStrike">
                <a:solidFill>
                  <a:srgbClr val="1d7acf"/>
                </a:solidFill>
                <a:uFill>
                  <a:solidFill>
                    <a:srgbClr val="ffffff"/>
                  </a:solidFill>
                </a:uFill>
                <a:latin typeface="Gill Sans MT"/>
                <a:ea typeface="標楷體"/>
              </a:rPr>
              <a:t>請按滑鼠，編輯大綱文字格式。</a:t>
            </a:r>
            <a:endParaRPr b="1" lang="en-GB" sz="2800" spc="-1" strike="noStrike">
              <a:solidFill>
                <a:srgbClr val="1d7acf"/>
              </a:solidFill>
              <a:uFill>
                <a:solidFill>
                  <a:srgbClr val="ffffff"/>
                </a:solidFill>
              </a:uFill>
              <a:latin typeface="Gill Sans MT"/>
            </a:endParaRPr>
          </a:p>
          <a:p>
            <a:pPr lvl="1" marL="864000" indent="-324000">
              <a:buClr>
                <a:srgbClr val="000000"/>
              </a:buClr>
              <a:buSzPct val="75000"/>
              <a:buFont typeface="Symbol" charset="2"/>
              <a:buChar char=""/>
            </a:pPr>
            <a:r>
              <a:rPr b="1" lang="en-GB" sz="2800" spc="-1" strike="noStrike">
                <a:solidFill>
                  <a:srgbClr val="1d7acf"/>
                </a:solidFill>
                <a:uFill>
                  <a:solidFill>
                    <a:srgbClr val="ffffff"/>
                  </a:solidFill>
                </a:uFill>
                <a:latin typeface="Gill Sans MT"/>
                <a:ea typeface="標楷體"/>
              </a:rPr>
              <a:t>第二個大綱層次</a:t>
            </a:r>
            <a:endParaRPr b="0" lang="en-GB" sz="2800" spc="-1" strike="noStrike">
              <a:solidFill>
                <a:srgbClr val="000066"/>
              </a:solidFill>
              <a:uFill>
                <a:solidFill>
                  <a:srgbClr val="ffffff"/>
                </a:solidFill>
              </a:uFill>
              <a:latin typeface="Gill Sans MT"/>
            </a:endParaRPr>
          </a:p>
          <a:p>
            <a:pPr lvl="2" marL="1296000" indent="-288000">
              <a:buClr>
                <a:srgbClr val="000000"/>
              </a:buClr>
              <a:buSzPct val="45000"/>
              <a:buFont typeface="Wingdings" charset="2"/>
              <a:buChar char=""/>
            </a:pPr>
            <a:r>
              <a:rPr b="1" lang="en-GB" sz="2800" spc="-1" strike="noStrike">
                <a:solidFill>
                  <a:srgbClr val="1d7acf"/>
                </a:solidFill>
                <a:uFill>
                  <a:solidFill>
                    <a:srgbClr val="ffffff"/>
                  </a:solidFill>
                </a:uFill>
                <a:latin typeface="Gill Sans MT"/>
                <a:ea typeface="標楷體"/>
              </a:rPr>
              <a:t>第三個大綱層次</a:t>
            </a:r>
            <a:endParaRPr b="0" lang="en-GB" sz="2800" spc="-1" strike="noStrike">
              <a:solidFill>
                <a:srgbClr val="000066"/>
              </a:solidFill>
              <a:uFill>
                <a:solidFill>
                  <a:srgbClr val="ffffff"/>
                </a:solidFill>
              </a:uFill>
              <a:latin typeface="Gill Sans MT"/>
            </a:endParaRPr>
          </a:p>
          <a:p>
            <a:pPr lvl="3" marL="1728000" indent="-216000">
              <a:buClr>
                <a:srgbClr val="000000"/>
              </a:buClr>
              <a:buSzPct val="75000"/>
              <a:buFont typeface="Symbol" charset="2"/>
              <a:buChar char=""/>
            </a:pPr>
            <a:r>
              <a:rPr b="1" lang="en-GB" sz="2800" spc="-1" strike="noStrike">
                <a:solidFill>
                  <a:srgbClr val="1d7acf"/>
                </a:solidFill>
                <a:uFill>
                  <a:solidFill>
                    <a:srgbClr val="ffffff"/>
                  </a:solidFill>
                </a:uFill>
                <a:latin typeface="Gill Sans MT"/>
                <a:ea typeface="標楷體"/>
              </a:rPr>
              <a:t>第四個大綱層次</a:t>
            </a:r>
            <a:endParaRPr b="0" lang="en-GB" sz="2800" spc="-1" strike="noStrike">
              <a:solidFill>
                <a:srgbClr val="000066"/>
              </a:solidFill>
              <a:uFill>
                <a:solidFill>
                  <a:srgbClr val="ffffff"/>
                </a:solidFill>
              </a:uFill>
              <a:latin typeface="Gill Sans MT"/>
            </a:endParaRPr>
          </a:p>
          <a:p>
            <a:pPr lvl="4" marL="2160000" indent="-216000">
              <a:buClr>
                <a:srgbClr val="000000"/>
              </a:buClr>
              <a:buSzPct val="45000"/>
              <a:buFont typeface="Wingdings" charset="2"/>
              <a:buChar char=""/>
            </a:pPr>
            <a:r>
              <a:rPr b="1" lang="en-GB" sz="2800" spc="-1" strike="noStrike">
                <a:solidFill>
                  <a:srgbClr val="1d7acf"/>
                </a:solidFill>
                <a:uFill>
                  <a:solidFill>
                    <a:srgbClr val="ffffff"/>
                  </a:solidFill>
                </a:uFill>
                <a:latin typeface="Gill Sans MT"/>
                <a:ea typeface="標楷體"/>
              </a:rPr>
              <a:t>第五個大綱層次</a:t>
            </a:r>
            <a:endParaRPr b="0" lang="en-GB" sz="2800" spc="-1" strike="noStrike">
              <a:solidFill>
                <a:srgbClr val="000066"/>
              </a:solidFill>
              <a:uFill>
                <a:solidFill>
                  <a:srgbClr val="ffffff"/>
                </a:solidFill>
              </a:uFill>
              <a:latin typeface="Gill Sans MT"/>
            </a:endParaRPr>
          </a:p>
          <a:p>
            <a:pPr lvl="5" marL="2592000" indent="-216000">
              <a:buClr>
                <a:srgbClr val="000000"/>
              </a:buClr>
              <a:buSzPct val="45000"/>
              <a:buFont typeface="Wingdings" charset="2"/>
              <a:buChar char=""/>
            </a:pPr>
            <a:r>
              <a:rPr b="1" lang="en-GB" sz="2800" spc="-1" strike="noStrike">
                <a:solidFill>
                  <a:srgbClr val="1d7acf"/>
                </a:solidFill>
                <a:uFill>
                  <a:solidFill>
                    <a:srgbClr val="ffffff"/>
                  </a:solidFill>
                </a:uFill>
                <a:latin typeface="Gill Sans MT"/>
                <a:ea typeface="標楷體"/>
              </a:rPr>
              <a:t>第六個大綱層次</a:t>
            </a:r>
            <a:endParaRPr b="0" lang="en-GB" sz="2800" spc="-1" strike="noStrike">
              <a:solidFill>
                <a:srgbClr val="000066"/>
              </a:solidFill>
              <a:uFill>
                <a:solidFill>
                  <a:srgbClr val="ffffff"/>
                </a:solidFill>
              </a:uFill>
              <a:latin typeface="Gill Sans MT"/>
            </a:endParaRPr>
          </a:p>
          <a:p>
            <a:pPr marL="343080" indent="-342720">
              <a:lnSpc>
                <a:spcPct val="100000"/>
              </a:lnSpc>
              <a:buClr>
                <a:srgbClr val="000000"/>
              </a:buClr>
              <a:buFont typeface="Times New Roman"/>
              <a:buChar char="•"/>
            </a:pPr>
            <a:r>
              <a:rPr b="1" lang="en-GB" sz="2800" spc="-1" strike="noStrike">
                <a:solidFill>
                  <a:srgbClr val="1d7acf"/>
                </a:solidFill>
                <a:uFill>
                  <a:solidFill>
                    <a:srgbClr val="ffffff"/>
                  </a:solidFill>
                </a:uFill>
                <a:latin typeface="Gill Sans MT"/>
                <a:ea typeface="標楷體"/>
              </a:rPr>
              <a:t>第七個大綱層次按一下以編輯母片文字樣式</a:t>
            </a:r>
            <a:endParaRPr b="1" lang="en-GB" sz="2800" spc="-1" strike="noStrike">
              <a:solidFill>
                <a:srgbClr val="1d7acf"/>
              </a:solidFill>
              <a:uFill>
                <a:solidFill>
                  <a:srgbClr val="ffffff"/>
                </a:solidFill>
              </a:uFill>
              <a:latin typeface="Gill Sans MT"/>
            </a:endParaRPr>
          </a:p>
          <a:p>
            <a:pPr lvl="1" marL="743040" indent="-285480">
              <a:lnSpc>
                <a:spcPct val="100000"/>
              </a:lnSpc>
              <a:buClr>
                <a:srgbClr val="000000"/>
              </a:buClr>
              <a:buFont typeface="Times New Roman"/>
              <a:buChar char="–"/>
            </a:pPr>
            <a:r>
              <a:rPr b="0" lang="en-GB" sz="2800" spc="-1" strike="noStrike">
                <a:solidFill>
                  <a:srgbClr val="000066"/>
                </a:solidFill>
                <a:uFill>
                  <a:solidFill>
                    <a:srgbClr val="ffffff"/>
                  </a:solidFill>
                </a:uFill>
                <a:latin typeface="Gill Sans MT"/>
                <a:ea typeface="標楷體"/>
              </a:rPr>
              <a:t>第二層</a:t>
            </a:r>
            <a:endParaRPr b="0" lang="en-GB" sz="2800" spc="-1" strike="noStrike">
              <a:solidFill>
                <a:srgbClr val="000066"/>
              </a:solidFill>
              <a:uFill>
                <a:solidFill>
                  <a:srgbClr val="ffffff"/>
                </a:solidFill>
              </a:uFill>
              <a:latin typeface="Gill Sans MT"/>
            </a:endParaRPr>
          </a:p>
          <a:p>
            <a:pPr lvl="2" marL="1143000" indent="-228240">
              <a:lnSpc>
                <a:spcPct val="100000"/>
              </a:lnSpc>
              <a:buClr>
                <a:srgbClr val="000000"/>
              </a:buClr>
              <a:buFont typeface="Times New Roman"/>
              <a:buChar char="•"/>
            </a:pPr>
            <a:r>
              <a:rPr b="0" lang="en-GB" sz="2400" spc="-1" strike="noStrike">
                <a:solidFill>
                  <a:srgbClr val="000066"/>
                </a:solidFill>
                <a:uFill>
                  <a:solidFill>
                    <a:srgbClr val="ffffff"/>
                  </a:solidFill>
                </a:uFill>
                <a:latin typeface="Gill Sans MT"/>
                <a:ea typeface="標楷體"/>
              </a:rPr>
              <a:t>第三層</a:t>
            </a:r>
            <a:endParaRPr b="0" lang="en-GB" sz="2800" spc="-1" strike="noStrike">
              <a:solidFill>
                <a:srgbClr val="000066"/>
              </a:solidFill>
              <a:uFill>
                <a:solidFill>
                  <a:srgbClr val="ffffff"/>
                </a:solidFill>
              </a:uFill>
              <a:latin typeface="Gill Sans MT"/>
            </a:endParaRPr>
          </a:p>
          <a:p>
            <a:pPr lvl="3" marL="1600200" indent="-228240">
              <a:lnSpc>
                <a:spcPct val="100000"/>
              </a:lnSpc>
              <a:buClr>
                <a:srgbClr val="000000"/>
              </a:buClr>
              <a:buFont typeface="Times New Roman"/>
              <a:buChar char="–"/>
            </a:pPr>
            <a:r>
              <a:rPr b="0" lang="en-GB" sz="2000" spc="-1" strike="noStrike">
                <a:solidFill>
                  <a:srgbClr val="000066"/>
                </a:solidFill>
                <a:uFill>
                  <a:solidFill>
                    <a:srgbClr val="ffffff"/>
                  </a:solidFill>
                </a:uFill>
                <a:latin typeface="Gill Sans MT"/>
                <a:ea typeface="標楷體"/>
              </a:rPr>
              <a:t>第四層</a:t>
            </a:r>
            <a:endParaRPr b="0" lang="en-GB" sz="2800" spc="-1" strike="noStrike">
              <a:solidFill>
                <a:srgbClr val="000066"/>
              </a:solidFill>
              <a:uFill>
                <a:solidFill>
                  <a:srgbClr val="ffffff"/>
                </a:solidFill>
              </a:uFill>
              <a:latin typeface="Gill Sans MT"/>
            </a:endParaRPr>
          </a:p>
          <a:p>
            <a:pPr lvl="4" marL="2057400" indent="-228240">
              <a:lnSpc>
                <a:spcPct val="100000"/>
              </a:lnSpc>
              <a:buClr>
                <a:srgbClr val="000000"/>
              </a:buClr>
              <a:buFont typeface="Times New Roman"/>
              <a:buChar char="»"/>
            </a:pPr>
            <a:r>
              <a:rPr b="0" lang="en-GB" sz="2000" spc="-1" strike="noStrike">
                <a:solidFill>
                  <a:srgbClr val="000066"/>
                </a:solidFill>
                <a:uFill>
                  <a:solidFill>
                    <a:srgbClr val="ffffff"/>
                  </a:solidFill>
                </a:uFill>
                <a:latin typeface="Gill Sans MT"/>
                <a:ea typeface="標楷體"/>
              </a:rPr>
              <a:t>第五層</a:t>
            </a:r>
            <a:endParaRPr b="0" lang="en-GB" sz="2800" spc="-1" strike="noStrike">
              <a:solidFill>
                <a:srgbClr val="000066"/>
              </a:solidFill>
              <a:uFill>
                <a:solidFill>
                  <a:srgbClr val="ffffff"/>
                </a:solidFill>
              </a:uFill>
              <a:latin typeface="Gill Sans MT"/>
            </a:endParaRPr>
          </a:p>
        </p:txBody>
      </p:sp>
      <p:sp>
        <p:nvSpPr>
          <p:cNvPr id="259" name="PlaceHolder 12"/>
          <p:cNvSpPr>
            <a:spLocks noGrp="1"/>
          </p:cNvSpPr>
          <p:nvPr>
            <p:ph type="ftr"/>
          </p:nvPr>
        </p:nvSpPr>
        <p:spPr>
          <a:xfrm>
            <a:off x="6156360" y="6453360"/>
            <a:ext cx="2889000" cy="313920"/>
          </a:xfrm>
          <a:prstGeom prst="rect">
            <a:avLst/>
          </a:prstGeom>
        </p:spPr>
        <p:txBody>
          <a:bodyPr lIns="90000" rIns="90000" tIns="46800" bIns="46800"/>
          <a:p>
            <a:endParaRPr b="0" lang="en-US" sz="2400" spc="-1" strike="noStrike">
              <a:solidFill>
                <a:srgbClr val="000000"/>
              </a:solidFill>
              <a:uFill>
                <a:solidFill>
                  <a:srgbClr val="ffffff"/>
                </a:solidFill>
              </a:uFill>
              <a:latin typeface="Times New Roman"/>
            </a:endParaRPr>
          </a:p>
        </p:txBody>
      </p:sp>
      <p:sp>
        <p:nvSpPr>
          <p:cNvPr id="260" name="PlaceHolder 13"/>
          <p:cNvSpPr>
            <a:spLocks noGrp="1"/>
          </p:cNvSpPr>
          <p:nvPr>
            <p:ph type="sldNum"/>
          </p:nvPr>
        </p:nvSpPr>
        <p:spPr>
          <a:xfrm>
            <a:off x="509760" y="6443640"/>
            <a:ext cx="907560" cy="309240"/>
          </a:xfrm>
          <a:prstGeom prst="rect">
            <a:avLst/>
          </a:prstGeom>
        </p:spPr>
        <p:txBody>
          <a:bodyPr lIns="90000" rIns="90000" tIns="46800" bIns="46800"/>
          <a:p>
            <a:pPr algn="ctr">
              <a:lnSpc>
                <a:spcPct val="100000"/>
              </a:lnSpc>
            </a:pPr>
            <a:fld id="{AAF36F21-4804-4368-BCDC-495168DDB854}"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slideLayout" Target="../slideLayouts/slideLayout25.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3.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slideLayout" Target="../slideLayouts/slideLayout13.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slideLayout" Target="../slideLayouts/slideLayout13.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54.jpeg"/><Relationship Id="rId2" Type="http://schemas.openxmlformats.org/officeDocument/2006/relationships/slideLayout" Target="../slideLayouts/slideLayout13.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slideLayout" Target="../slideLayouts/slideLayout13.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41.xml"/>
</Relationships>
</file>

<file path=ppt/slides/_rels/slide5.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slideLayout" Target="../slideLayouts/slideLayout25.xml"/><Relationship Id="rId6"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wmf"/><Relationship Id="rId3" Type="http://schemas.openxmlformats.org/officeDocument/2006/relationships/slideLayout" Target="../slideLayouts/slideLayout25.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25.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slideLayout" Target="../slideLayouts/slideLayout25.xml"/><Relationship Id="rId6"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46.wmf"/><Relationship Id="rId2" Type="http://schemas.openxmlformats.org/officeDocument/2006/relationships/image" Target="../media/image47.wmf"/><Relationship Id="rId3" Type="http://schemas.openxmlformats.org/officeDocument/2006/relationships/image" Target="../media/image48.wmf"/><Relationship Id="rId4" Type="http://schemas.openxmlformats.org/officeDocument/2006/relationships/image" Target="../media/image49.wmf"/><Relationship Id="rId5" Type="http://schemas.openxmlformats.org/officeDocument/2006/relationships/slideLayout" Target="../slideLayouts/slideLayout13.xml"/><Relationship Id="rId6"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TextShape 1"/>
          <p:cNvSpPr txBox="1"/>
          <p:nvPr/>
        </p:nvSpPr>
        <p:spPr>
          <a:xfrm>
            <a:off x="685800" y="2130480"/>
            <a:ext cx="7772040" cy="1469520"/>
          </a:xfrm>
          <a:prstGeom prst="rect">
            <a:avLst/>
          </a:prstGeom>
          <a:noFill/>
          <a:ln>
            <a:noFill/>
          </a:ln>
        </p:spPr>
        <p:txBody>
          <a:bodyPr lIns="90000" rIns="90000" tIns="46800" bIns="46800" anchor="ctr"/>
          <a:p>
            <a:pPr algn="ctr">
              <a:lnSpc>
                <a:spcPct val="100000"/>
              </a:lnSpc>
            </a:pPr>
            <a:r>
              <a:rPr b="1" lang="en-GB" sz="4800" spc="-1" strike="noStrike">
                <a:solidFill>
                  <a:srgbClr val="000000"/>
                </a:solidFill>
                <a:uFill>
                  <a:solidFill>
                    <a:srgbClr val="ffffff"/>
                  </a:solidFill>
                </a:uFill>
                <a:latin typeface="Gill Sans MT"/>
                <a:ea typeface="標楷體"/>
              </a:rPr>
              <a:t>勞動基準法介紹</a:t>
            </a:r>
            <a:endParaRPr b="0" lang="en-GB" sz="3600" spc="-1" strike="noStrike">
              <a:solidFill>
                <a:srgbClr val="ffffff"/>
              </a:solidFill>
              <a:uFill>
                <a:solidFill>
                  <a:srgbClr val="ffffff"/>
                </a:solidFill>
              </a:uFill>
              <a:latin typeface="Gill Sans MT"/>
            </a:endParaRPr>
          </a:p>
        </p:txBody>
      </p:sp>
      <p:sp>
        <p:nvSpPr>
          <p:cNvPr id="301" name="CustomShape 2"/>
          <p:cNvSpPr/>
          <p:nvPr/>
        </p:nvSpPr>
        <p:spPr>
          <a:xfrm>
            <a:off x="509760" y="6443640"/>
            <a:ext cx="907560" cy="309240"/>
          </a:xfrm>
          <a:prstGeom prst="rect">
            <a:avLst/>
          </a:prstGeom>
          <a:noFill/>
          <a:ln>
            <a:noFill/>
          </a:ln>
        </p:spPr>
        <p:style>
          <a:lnRef idx="0"/>
          <a:fillRef idx="0"/>
          <a:effectRef idx="0"/>
          <a:fontRef idx="minor"/>
        </p:style>
        <p:txBody>
          <a:bodyPr lIns="90000" rIns="90000" tIns="45000" bIns="45000"/>
          <a:p>
            <a:pPr>
              <a:lnSpc>
                <a:spcPct val="100000"/>
              </a:lnSpc>
            </a:pPr>
            <a:fld id="{FDBF7C95-BEAA-4C0E-BFDC-5609408078F9}" type="slidenum">
              <a:rPr b="0" lang="en-US" sz="1800" spc="-1" strike="noStrike">
                <a:solidFill>
                  <a:srgbClr val="ffffff"/>
                </a:solidFill>
                <a:uFill>
                  <a:solidFill>
                    <a:srgbClr val="ffffff"/>
                  </a:solidFill>
                </a:uFill>
                <a:latin typeface="Times New Roman"/>
                <a:ea typeface="標楷體"/>
              </a:rPr>
              <a:t>1</a:t>
            </a:fld>
            <a:endParaRPr b="0" lang="en-US" sz="18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CustomShape 1"/>
          <p:cNvSpPr/>
          <p:nvPr/>
        </p:nvSpPr>
        <p:spPr>
          <a:xfrm>
            <a:off x="468360" y="250920"/>
            <a:ext cx="7416360" cy="86472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600" spc="-1" strike="noStrike">
                <a:solidFill>
                  <a:srgbClr val="ffffff"/>
                </a:solidFill>
                <a:uFill>
                  <a:solidFill>
                    <a:srgbClr val="ffffff"/>
                  </a:solidFill>
                </a:uFill>
                <a:latin typeface="Noto Sans CJK TC Bold"/>
                <a:ea typeface="標楷體"/>
              </a:rPr>
              <a:t>第</a:t>
            </a:r>
            <a:r>
              <a:rPr b="1" lang="en-US" sz="3600" spc="-1" strike="noStrike">
                <a:solidFill>
                  <a:srgbClr val="ffffff"/>
                </a:solidFill>
                <a:uFill>
                  <a:solidFill>
                    <a:srgbClr val="ffffff"/>
                  </a:solidFill>
                </a:uFill>
                <a:latin typeface="Noto Sans CJK TC Bold"/>
                <a:ea typeface="標楷體"/>
              </a:rPr>
              <a:t>36</a:t>
            </a:r>
            <a:r>
              <a:rPr b="1" lang="en-US" sz="3600" spc="-1" strike="noStrike">
                <a:solidFill>
                  <a:srgbClr val="ffffff"/>
                </a:solidFill>
                <a:uFill>
                  <a:solidFill>
                    <a:srgbClr val="ffffff"/>
                  </a:solidFill>
                </a:uFill>
                <a:latin typeface="Noto Sans CJK TC Bold"/>
                <a:ea typeface="標楷體"/>
              </a:rPr>
              <a:t>條</a:t>
            </a:r>
            <a:r>
              <a:rPr b="1" lang="en-US" sz="3600" spc="-1" strike="noStrike">
                <a:solidFill>
                  <a:srgbClr val="ffffff"/>
                </a:solidFill>
                <a:uFill>
                  <a:solidFill>
                    <a:srgbClr val="ffffff"/>
                  </a:solidFill>
                </a:uFill>
                <a:latin typeface="Noto Sans CJK TC Bold"/>
                <a:ea typeface="標楷體"/>
              </a:rPr>
              <a:t>-</a:t>
            </a:r>
            <a:r>
              <a:rPr b="1" lang="en-US" sz="3600" spc="-1" strike="noStrike">
                <a:solidFill>
                  <a:srgbClr val="ffffff"/>
                </a:solidFill>
                <a:uFill>
                  <a:solidFill>
                    <a:srgbClr val="ffffff"/>
                  </a:solidFill>
                </a:uFill>
                <a:latin typeface="Noto Sans CJK TC Bold"/>
                <a:ea typeface="標楷體"/>
              </a:rPr>
              <a:t>例假、休息日</a:t>
            </a:r>
            <a:r>
              <a:rPr b="1" lang="en-US" sz="3600" spc="-1" strike="noStrike">
                <a:solidFill>
                  <a:srgbClr val="ffffff"/>
                </a:solidFill>
                <a:uFill>
                  <a:solidFill>
                    <a:srgbClr val="ffffff"/>
                  </a:solidFill>
                </a:uFill>
                <a:latin typeface="Noto Sans CJK TC Bold"/>
                <a:ea typeface="標楷體"/>
              </a:rPr>
              <a:t>(1/3)</a:t>
            </a:r>
            <a:endParaRPr b="0" lang="en-US" sz="1800" spc="-1" strike="noStrike">
              <a:solidFill>
                <a:srgbClr val="000000"/>
              </a:solidFill>
              <a:uFill>
                <a:solidFill>
                  <a:srgbClr val="ffffff"/>
                </a:solidFill>
              </a:uFill>
              <a:latin typeface="Arial"/>
            </a:endParaRPr>
          </a:p>
        </p:txBody>
      </p:sp>
      <p:sp>
        <p:nvSpPr>
          <p:cNvPr id="409" name="CustomShape 2"/>
          <p:cNvSpPr/>
          <p:nvPr/>
        </p:nvSpPr>
        <p:spPr>
          <a:xfrm>
            <a:off x="638280" y="1365120"/>
            <a:ext cx="7689600" cy="5238360"/>
          </a:xfrm>
          <a:prstGeom prst="rect">
            <a:avLst/>
          </a:prstGeom>
          <a:noFill/>
          <a:ln w="9360">
            <a:noFill/>
          </a:ln>
        </p:spPr>
        <p:style>
          <a:lnRef idx="0"/>
          <a:fillRef idx="0"/>
          <a:effectRef idx="0"/>
          <a:fontRef idx="minor"/>
        </p:style>
        <p:txBody>
          <a:bodyPr lIns="90000" rIns="90000" tIns="46800" bIns="46800"/>
          <a:p>
            <a:pPr marL="457200" indent="-456840">
              <a:lnSpc>
                <a:spcPct val="135000"/>
              </a:lnSpc>
              <a:buClr>
                <a:srgbClr val="000000"/>
              </a:buClr>
              <a:buFont typeface="Wingdings" charset="2"/>
              <a:buChar char=""/>
            </a:pPr>
            <a:r>
              <a:rPr b="1" lang="en-US" sz="2800" spc="-1" strike="noStrike" u="sng">
                <a:solidFill>
                  <a:srgbClr val="0033cc"/>
                </a:solidFill>
                <a:uFill>
                  <a:solidFill>
                    <a:srgbClr val="ffffff"/>
                  </a:solidFill>
                </a:uFill>
                <a:latin typeface="Noto Sans CJK TC Bold"/>
                <a:ea typeface="標楷體"/>
              </a:rPr>
              <a:t>勞工每七日中至少應有二日之休息 ，其中一日為例假，一日為休息日。</a:t>
            </a:r>
            <a:endParaRPr b="0" lang="en-US" sz="1800" spc="-1" strike="noStrike">
              <a:solidFill>
                <a:srgbClr val="000000"/>
              </a:solidFill>
              <a:uFill>
                <a:solidFill>
                  <a:srgbClr val="ffffff"/>
                </a:solidFill>
              </a:uFill>
              <a:latin typeface="Arial"/>
            </a:endParaRPr>
          </a:p>
          <a:p>
            <a:pPr marL="457200" indent="-455400">
              <a:lnSpc>
                <a:spcPct val="135000"/>
              </a:lnSpc>
            </a:pPr>
            <a:endParaRPr b="0" lang="en-US" sz="1800" spc="-1" strike="noStrike">
              <a:solidFill>
                <a:srgbClr val="000000"/>
              </a:solidFill>
              <a:uFill>
                <a:solidFill>
                  <a:srgbClr val="ffffff"/>
                </a:solidFill>
              </a:uFill>
              <a:latin typeface="Arial"/>
            </a:endParaRPr>
          </a:p>
          <a:p>
            <a:pPr marL="457200" indent="-455400">
              <a:lnSpc>
                <a:spcPct val="135000"/>
              </a:lnSpc>
            </a:pPr>
            <a:endParaRPr b="0" lang="en-US" sz="1800" spc="-1" strike="noStrike">
              <a:solidFill>
                <a:srgbClr val="000000"/>
              </a:solidFill>
              <a:uFill>
                <a:solidFill>
                  <a:srgbClr val="ffffff"/>
                </a:solidFill>
              </a:uFill>
              <a:latin typeface="Arial"/>
            </a:endParaRPr>
          </a:p>
          <a:p>
            <a:pPr marL="457200" indent="-455400">
              <a:lnSpc>
                <a:spcPct val="135000"/>
              </a:lnSpc>
            </a:pPr>
            <a:endParaRPr b="0" lang="en-US" sz="1800" spc="-1" strike="noStrike">
              <a:solidFill>
                <a:srgbClr val="000000"/>
              </a:solidFill>
              <a:uFill>
                <a:solidFill>
                  <a:srgbClr val="ffffff"/>
                </a:solidFill>
              </a:uFill>
              <a:latin typeface="Arial"/>
            </a:endParaRPr>
          </a:p>
          <a:p>
            <a:pPr marL="457200" indent="-455400">
              <a:lnSpc>
                <a:spcPct val="135000"/>
              </a:lnSpc>
            </a:pPr>
            <a:endParaRPr b="0" lang="en-US" sz="1800" spc="-1" strike="noStrike">
              <a:solidFill>
                <a:srgbClr val="000000"/>
              </a:solidFill>
              <a:uFill>
                <a:solidFill>
                  <a:srgbClr val="ffffff"/>
                </a:solidFill>
              </a:uFill>
              <a:latin typeface="Arial"/>
            </a:endParaRPr>
          </a:p>
          <a:p>
            <a:pPr marL="457200" indent="-456840">
              <a:lnSpc>
                <a:spcPct val="135000"/>
              </a:lnSpc>
              <a:buClr>
                <a:srgbClr val="000000"/>
              </a:buClr>
              <a:buFont typeface="Wingdings" charset="2"/>
              <a:buChar char=""/>
            </a:pPr>
            <a:r>
              <a:rPr b="1" lang="en-US" sz="2000" spc="-1" strike="noStrike">
                <a:solidFill>
                  <a:srgbClr val="c00000"/>
                </a:solidFill>
                <a:uFill>
                  <a:solidFill>
                    <a:srgbClr val="ffffff"/>
                  </a:solidFill>
                </a:uFill>
                <a:latin typeface="Noto Sans CJK TC Bold"/>
                <a:ea typeface="標楷體"/>
              </a:rPr>
              <a:t>休息日工作之時間，計入第</a:t>
            </a:r>
            <a:r>
              <a:rPr b="1" lang="en-US" sz="2000" spc="-1" strike="noStrike">
                <a:solidFill>
                  <a:srgbClr val="c00000"/>
                </a:solidFill>
                <a:uFill>
                  <a:solidFill>
                    <a:srgbClr val="ffffff"/>
                  </a:solidFill>
                </a:uFill>
                <a:latin typeface="Noto Sans CJK TC Bold"/>
                <a:ea typeface="標楷體"/>
              </a:rPr>
              <a:t>32</a:t>
            </a:r>
            <a:r>
              <a:rPr b="1" lang="en-US" sz="2000" spc="-1" strike="noStrike">
                <a:solidFill>
                  <a:srgbClr val="c00000"/>
                </a:solidFill>
                <a:uFill>
                  <a:solidFill>
                    <a:srgbClr val="ffffff"/>
                  </a:solidFill>
                </a:uFill>
                <a:latin typeface="Noto Sans CJK TC Bold"/>
                <a:ea typeface="標楷體"/>
              </a:rPr>
              <a:t>條第</a:t>
            </a:r>
            <a:r>
              <a:rPr b="1" lang="en-US" sz="2000" spc="-1" strike="noStrike">
                <a:solidFill>
                  <a:srgbClr val="c00000"/>
                </a:solidFill>
                <a:uFill>
                  <a:solidFill>
                    <a:srgbClr val="ffffff"/>
                  </a:solidFill>
                </a:uFill>
                <a:latin typeface="Noto Sans CJK TC Bold"/>
                <a:ea typeface="標楷體"/>
              </a:rPr>
              <a:t>2</a:t>
            </a:r>
            <a:r>
              <a:rPr b="1" lang="en-US" sz="2000" spc="-1" strike="noStrike">
                <a:solidFill>
                  <a:srgbClr val="c00000"/>
                </a:solidFill>
                <a:uFill>
                  <a:solidFill>
                    <a:srgbClr val="ffffff"/>
                  </a:solidFill>
                </a:uFill>
                <a:latin typeface="Noto Sans CJK TC Bold"/>
                <a:ea typeface="標楷體"/>
              </a:rPr>
              <a:t>項所定延長工作時間總數（一個月</a:t>
            </a:r>
            <a:r>
              <a:rPr b="1" lang="en-US" sz="2000" spc="-1" strike="noStrike">
                <a:solidFill>
                  <a:srgbClr val="c00000"/>
                </a:solidFill>
                <a:uFill>
                  <a:solidFill>
                    <a:srgbClr val="ffffff"/>
                  </a:solidFill>
                </a:uFill>
                <a:latin typeface="Noto Sans CJK TC Bold"/>
                <a:ea typeface="標楷體"/>
              </a:rPr>
              <a:t>46H</a:t>
            </a:r>
            <a:r>
              <a:rPr b="1" lang="en-US" sz="2000" spc="-1" strike="noStrike">
                <a:solidFill>
                  <a:srgbClr val="c00000"/>
                </a:solidFill>
                <a:uFill>
                  <a:solidFill>
                    <a:srgbClr val="ffffff"/>
                  </a:solidFill>
                </a:uFill>
                <a:latin typeface="Noto Sans CJK TC Bold"/>
                <a:ea typeface="標楷體"/>
              </a:rPr>
              <a:t>）。</a:t>
            </a:r>
            <a:endParaRPr b="0" lang="en-US" sz="1800" spc="-1" strike="noStrike">
              <a:solidFill>
                <a:srgbClr val="000000"/>
              </a:solidFill>
              <a:uFill>
                <a:solidFill>
                  <a:srgbClr val="ffffff"/>
                </a:solidFill>
              </a:uFill>
              <a:latin typeface="Arial"/>
            </a:endParaRPr>
          </a:p>
          <a:p>
            <a:pPr marL="457200" indent="-456840">
              <a:lnSpc>
                <a:spcPct val="135000"/>
              </a:lnSpc>
              <a:buClr>
                <a:srgbClr val="000000"/>
              </a:buClr>
              <a:buFont typeface="Wingdings" charset="2"/>
              <a:buChar char=""/>
            </a:pPr>
            <a:r>
              <a:rPr b="1" lang="en-US" sz="2000" spc="-1" strike="noStrike">
                <a:solidFill>
                  <a:srgbClr val="1d7acf"/>
                </a:solidFill>
                <a:uFill>
                  <a:solidFill>
                    <a:srgbClr val="ffffff"/>
                  </a:solidFill>
                </a:uFill>
                <a:latin typeface="Noto Sans CJK TC Bold"/>
                <a:ea typeface="標楷體"/>
              </a:rPr>
              <a:t>但因天災、事變或突發事件，於休息日工作者，其工作時數不受第</a:t>
            </a:r>
            <a:r>
              <a:rPr b="1" lang="en-US" sz="2000" spc="-1" strike="noStrike">
                <a:solidFill>
                  <a:srgbClr val="1d7acf"/>
                </a:solidFill>
                <a:uFill>
                  <a:solidFill>
                    <a:srgbClr val="ffffff"/>
                  </a:solidFill>
                </a:uFill>
                <a:latin typeface="Noto Sans CJK TC Bold"/>
                <a:ea typeface="標楷體"/>
              </a:rPr>
              <a:t>32</a:t>
            </a:r>
            <a:r>
              <a:rPr b="1" lang="en-US" sz="2000" spc="-1" strike="noStrike">
                <a:solidFill>
                  <a:srgbClr val="1d7acf"/>
                </a:solidFill>
                <a:uFill>
                  <a:solidFill>
                    <a:srgbClr val="ffffff"/>
                  </a:solidFill>
                </a:uFill>
                <a:latin typeface="Noto Sans CJK TC Bold"/>
                <a:ea typeface="標楷體"/>
              </a:rPr>
              <a:t>條第</a:t>
            </a:r>
            <a:r>
              <a:rPr b="1" lang="en-US" sz="2000" spc="-1" strike="noStrike">
                <a:solidFill>
                  <a:srgbClr val="1d7acf"/>
                </a:solidFill>
                <a:uFill>
                  <a:solidFill>
                    <a:srgbClr val="ffffff"/>
                  </a:solidFill>
                </a:uFill>
                <a:latin typeface="Noto Sans CJK TC Bold"/>
                <a:ea typeface="標楷體"/>
              </a:rPr>
              <a:t>2</a:t>
            </a:r>
            <a:r>
              <a:rPr b="1" lang="en-US" sz="2000" spc="-1" strike="noStrike">
                <a:solidFill>
                  <a:srgbClr val="1d7acf"/>
                </a:solidFill>
                <a:uFill>
                  <a:solidFill>
                    <a:srgbClr val="ffffff"/>
                  </a:solidFill>
                </a:uFill>
                <a:latin typeface="Noto Sans CJK TC Bold"/>
                <a:ea typeface="標楷體"/>
              </a:rPr>
              <a:t>項規定之限制。</a:t>
            </a:r>
            <a:endParaRPr b="0" lang="en-US" sz="1800" spc="-1" strike="noStrike">
              <a:solidFill>
                <a:srgbClr val="000000"/>
              </a:solidFill>
              <a:uFill>
                <a:solidFill>
                  <a:srgbClr val="ffffff"/>
                </a:solidFill>
              </a:uFill>
              <a:latin typeface="Arial"/>
            </a:endParaRPr>
          </a:p>
          <a:p>
            <a:pPr marL="457200" indent="-455400">
              <a:lnSpc>
                <a:spcPct val="135000"/>
              </a:lnSpc>
            </a:pPr>
            <a:endParaRPr b="0" lang="en-US" sz="1800" spc="-1" strike="noStrike">
              <a:solidFill>
                <a:srgbClr val="000000"/>
              </a:solidFill>
              <a:uFill>
                <a:solidFill>
                  <a:srgbClr val="ffffff"/>
                </a:solidFill>
              </a:uFill>
              <a:latin typeface="Arial"/>
            </a:endParaRPr>
          </a:p>
        </p:txBody>
      </p:sp>
      <p:graphicFrame>
        <p:nvGraphicFramePr>
          <p:cNvPr id="410" name="Table 3"/>
          <p:cNvGraphicFramePr/>
          <p:nvPr/>
        </p:nvGraphicFramePr>
        <p:xfrm>
          <a:off x="1403280" y="2708280"/>
          <a:ext cx="6913080" cy="2028600"/>
        </p:xfrm>
        <a:graphic>
          <a:graphicData uri="http://schemas.openxmlformats.org/drawingml/2006/table">
            <a:tbl>
              <a:tblPr/>
              <a:tblGrid>
                <a:gridCol w="1795320"/>
                <a:gridCol w="2814480"/>
                <a:gridCol w="2303280"/>
              </a:tblGrid>
              <a:tr h="304920">
                <a:tc>
                  <a:txBody>
                    <a:bodyPr lIns="68400" rIns="68400" tIns="16560" bIns="0" anchor="ctr"/>
                    <a:p>
                      <a:pPr algn="ctr">
                        <a:lnSpc>
                          <a:spcPct val="93000"/>
                        </a:lnSpc>
                      </a:pPr>
                      <a:r>
                        <a:rPr b="1" lang="en-US" sz="1900" spc="-1" strike="noStrike">
                          <a:solidFill>
                            <a:srgbClr val="ffffff"/>
                          </a:solidFill>
                          <a:uFill>
                            <a:solidFill>
                              <a:srgbClr val="ffffff"/>
                            </a:solidFill>
                          </a:uFill>
                          <a:latin typeface="Gill Sans MT"/>
                          <a:ea typeface="標楷體"/>
                        </a:rPr>
                        <a:t>彈性工時</a:t>
                      </a:r>
                      <a:endParaRPr b="0" lang="en-US" sz="1800" spc="-1" strike="noStrike">
                        <a:solidFill>
                          <a:srgbClr val="000000"/>
                        </a:solidFill>
                        <a:uFill>
                          <a:solidFill>
                            <a:srgbClr val="ffffff"/>
                          </a:solidFill>
                        </a:uFill>
                        <a:latin typeface="Arial"/>
                      </a:endParaRPr>
                    </a:p>
                  </a:txBody>
                  <a:tcPr marL="68400" marR="68400">
                    <a:lnL w="5760">
                      <a:solidFill>
                        <a:srgbClr val="ffffff"/>
                      </a:solidFill>
                    </a:lnL>
                    <a:lnR w="5760">
                      <a:solidFill>
                        <a:srgbClr val="ffffff"/>
                      </a:solidFill>
                    </a:lnR>
                    <a:lnT w="5760">
                      <a:solidFill>
                        <a:srgbClr val="ffffff"/>
                      </a:solidFill>
                    </a:lnT>
                    <a:lnB w="18720">
                      <a:solidFill>
                        <a:srgbClr val="ffffff"/>
                      </a:solidFill>
                    </a:lnB>
                    <a:solidFill>
                      <a:srgbClr val="00cc99"/>
                    </a:solidFill>
                  </a:tcPr>
                </a:tc>
                <a:tc>
                  <a:txBody>
                    <a:bodyPr lIns="68400" rIns="68400" tIns="16560" bIns="0" anchor="ctr"/>
                    <a:p>
                      <a:pPr algn="ctr">
                        <a:lnSpc>
                          <a:spcPct val="93000"/>
                        </a:lnSpc>
                      </a:pPr>
                      <a:r>
                        <a:rPr b="1" lang="en-US" sz="1900" spc="-1" strike="noStrike">
                          <a:solidFill>
                            <a:srgbClr val="ffffff"/>
                          </a:solidFill>
                          <a:uFill>
                            <a:solidFill>
                              <a:srgbClr val="ffffff"/>
                            </a:solidFill>
                          </a:uFill>
                          <a:latin typeface="Gill Sans MT"/>
                          <a:ea typeface="標楷體"/>
                        </a:rPr>
                        <a:t>例假安排</a:t>
                      </a:r>
                      <a:endParaRPr b="0" lang="en-US" sz="1800" spc="-1" strike="noStrike">
                        <a:solidFill>
                          <a:srgbClr val="000000"/>
                        </a:solidFill>
                        <a:uFill>
                          <a:solidFill>
                            <a:srgbClr val="ffffff"/>
                          </a:solidFill>
                        </a:uFill>
                        <a:latin typeface="Arial"/>
                      </a:endParaRPr>
                    </a:p>
                  </a:txBody>
                  <a:tcPr marL="68400" marR="68400">
                    <a:lnL w="5760">
                      <a:solidFill>
                        <a:srgbClr val="ffffff"/>
                      </a:solidFill>
                    </a:lnL>
                    <a:lnR w="5760">
                      <a:solidFill>
                        <a:srgbClr val="ffffff"/>
                      </a:solidFill>
                    </a:lnR>
                    <a:lnT w="5760">
                      <a:solidFill>
                        <a:srgbClr val="ffffff"/>
                      </a:solidFill>
                    </a:lnT>
                    <a:lnB w="18720">
                      <a:solidFill>
                        <a:srgbClr val="ffffff"/>
                      </a:solidFill>
                    </a:lnB>
                    <a:solidFill>
                      <a:srgbClr val="00cc99"/>
                    </a:solidFill>
                  </a:tcPr>
                </a:tc>
                <a:tc>
                  <a:txBody>
                    <a:bodyPr lIns="68400" rIns="68400" tIns="16560" bIns="0" anchor="ctr"/>
                    <a:p>
                      <a:pPr algn="ctr">
                        <a:lnSpc>
                          <a:spcPct val="93000"/>
                        </a:lnSpc>
                      </a:pPr>
                      <a:r>
                        <a:rPr b="1" lang="en-US" sz="1900" spc="-1" strike="noStrike">
                          <a:solidFill>
                            <a:srgbClr val="ffffff"/>
                          </a:solidFill>
                          <a:uFill>
                            <a:solidFill>
                              <a:srgbClr val="ffffff"/>
                            </a:solidFill>
                          </a:uFill>
                          <a:latin typeface="Gill Sans MT"/>
                          <a:ea typeface="標楷體"/>
                        </a:rPr>
                        <a:t>例假＋休息日</a:t>
                      </a:r>
                      <a:endParaRPr b="0" lang="en-US" sz="1800" spc="-1" strike="noStrike">
                        <a:solidFill>
                          <a:srgbClr val="000000"/>
                        </a:solidFill>
                        <a:uFill>
                          <a:solidFill>
                            <a:srgbClr val="ffffff"/>
                          </a:solidFill>
                        </a:uFill>
                        <a:latin typeface="Arial"/>
                      </a:endParaRPr>
                    </a:p>
                  </a:txBody>
                  <a:tcPr marL="68400" marR="68400">
                    <a:lnL w="5760">
                      <a:solidFill>
                        <a:srgbClr val="ffffff"/>
                      </a:solidFill>
                    </a:lnL>
                    <a:lnR w="5760">
                      <a:solidFill>
                        <a:srgbClr val="ffffff"/>
                      </a:solidFill>
                    </a:lnR>
                    <a:lnT w="5760">
                      <a:solidFill>
                        <a:srgbClr val="ffffff"/>
                      </a:solidFill>
                    </a:lnT>
                    <a:lnB w="18720">
                      <a:solidFill>
                        <a:srgbClr val="ffffff"/>
                      </a:solidFill>
                    </a:lnB>
                    <a:solidFill>
                      <a:srgbClr val="00cc99"/>
                    </a:solidFill>
                  </a:tcPr>
                </a:tc>
              </a:tr>
              <a:tr h="574560">
                <a:tc>
                  <a:txBody>
                    <a:bodyPr lIns="68400" rIns="68400" tIns="16560" bIns="0" anchor="ctr"/>
                    <a:p>
                      <a:pPr algn="ctr">
                        <a:lnSpc>
                          <a:spcPct val="93000"/>
                        </a:lnSpc>
                      </a:pPr>
                      <a:r>
                        <a:rPr b="0" lang="en-US" sz="1900" spc="-1" strike="noStrike">
                          <a:solidFill>
                            <a:srgbClr val="000000"/>
                          </a:solidFill>
                          <a:uFill>
                            <a:solidFill>
                              <a:srgbClr val="ffffff"/>
                            </a:solidFill>
                          </a:uFill>
                          <a:latin typeface="Gill Sans MT"/>
                          <a:ea typeface="標楷體"/>
                        </a:rPr>
                        <a:t>二  週</a:t>
                      </a:r>
                      <a:endParaRPr b="0" lang="en-US" sz="1800" spc="-1" strike="noStrike">
                        <a:solidFill>
                          <a:srgbClr val="000000"/>
                        </a:solidFill>
                        <a:uFill>
                          <a:solidFill>
                            <a:srgbClr val="ffffff"/>
                          </a:solidFill>
                        </a:uFill>
                        <a:latin typeface="Arial"/>
                      </a:endParaRPr>
                    </a:p>
                  </a:txBody>
                  <a:tcPr marL="68400" marR="68400">
                    <a:lnL w="5760">
                      <a:solidFill>
                        <a:srgbClr val="ffffff"/>
                      </a:solidFill>
                    </a:lnL>
                    <a:lnR w="5760">
                      <a:solidFill>
                        <a:srgbClr val="ffffff"/>
                      </a:solidFill>
                    </a:lnR>
                    <a:lnT w="18720">
                      <a:solidFill>
                        <a:srgbClr val="ffffff"/>
                      </a:solidFill>
                    </a:lnT>
                    <a:lnB w="5760">
                      <a:solidFill>
                        <a:srgbClr val="ffffff"/>
                      </a:solidFill>
                    </a:lnB>
                    <a:solidFill>
                      <a:srgbClr val="cbecde"/>
                    </a:solidFill>
                  </a:tcPr>
                </a:tc>
                <a:tc>
                  <a:txBody>
                    <a:bodyPr lIns="68400" rIns="68400" tIns="16560" bIns="0" anchor="ctr"/>
                    <a:p>
                      <a:pPr algn="ctr">
                        <a:lnSpc>
                          <a:spcPct val="93000"/>
                        </a:lnSpc>
                      </a:pPr>
                      <a:r>
                        <a:rPr b="0" lang="en-US" sz="1900" spc="-1" strike="noStrike">
                          <a:solidFill>
                            <a:srgbClr val="000000"/>
                          </a:solidFill>
                          <a:uFill>
                            <a:solidFill>
                              <a:srgbClr val="ffffff"/>
                            </a:solidFill>
                          </a:uFill>
                          <a:latin typeface="Gill Sans MT"/>
                          <a:ea typeface="標楷體"/>
                        </a:rPr>
                        <a:t>每</a:t>
                      </a:r>
                      <a:r>
                        <a:rPr b="0" lang="en-US" sz="1900" spc="-1" strike="noStrike">
                          <a:solidFill>
                            <a:srgbClr val="000000"/>
                          </a:solidFill>
                          <a:uFill>
                            <a:solidFill>
                              <a:srgbClr val="ffffff"/>
                            </a:solidFill>
                          </a:uFill>
                          <a:latin typeface="Gill Sans MT"/>
                          <a:ea typeface="標楷體"/>
                        </a:rPr>
                        <a:t>7</a:t>
                      </a:r>
                      <a:r>
                        <a:rPr b="0" lang="en-US" sz="1900" spc="-1" strike="noStrike">
                          <a:solidFill>
                            <a:srgbClr val="000000"/>
                          </a:solidFill>
                          <a:uFill>
                            <a:solidFill>
                              <a:srgbClr val="ffffff"/>
                            </a:solidFill>
                          </a:uFill>
                          <a:latin typeface="Gill Sans MT"/>
                          <a:ea typeface="標楷體"/>
                        </a:rPr>
                        <a:t>日中至少應有</a:t>
                      </a:r>
                      <a:r>
                        <a:rPr b="0" lang="en-US" sz="1900" spc="-1" strike="noStrike">
                          <a:solidFill>
                            <a:srgbClr val="000000"/>
                          </a:solidFill>
                          <a:uFill>
                            <a:solidFill>
                              <a:srgbClr val="ffffff"/>
                            </a:solidFill>
                          </a:uFill>
                          <a:latin typeface="Gill Sans MT"/>
                          <a:ea typeface="標楷體"/>
                        </a:rPr>
                        <a:t>1</a:t>
                      </a:r>
                      <a:r>
                        <a:rPr b="0" lang="en-US" sz="1900" spc="-1" strike="noStrike">
                          <a:solidFill>
                            <a:srgbClr val="000000"/>
                          </a:solidFill>
                          <a:uFill>
                            <a:solidFill>
                              <a:srgbClr val="ffffff"/>
                            </a:solidFill>
                          </a:uFill>
                          <a:latin typeface="Gill Sans MT"/>
                          <a:ea typeface="標楷體"/>
                        </a:rPr>
                        <a:t>日</a:t>
                      </a:r>
                      <a:endParaRPr b="0" lang="en-US" sz="1800" spc="-1" strike="noStrike">
                        <a:solidFill>
                          <a:srgbClr val="000000"/>
                        </a:solidFill>
                        <a:uFill>
                          <a:solidFill>
                            <a:srgbClr val="ffffff"/>
                          </a:solidFill>
                        </a:uFill>
                        <a:latin typeface="Arial"/>
                      </a:endParaRPr>
                    </a:p>
                  </a:txBody>
                  <a:tcPr marL="68400" marR="68400">
                    <a:lnL w="5760">
                      <a:solidFill>
                        <a:srgbClr val="ffffff"/>
                      </a:solidFill>
                    </a:lnL>
                    <a:lnR w="5760">
                      <a:solidFill>
                        <a:srgbClr val="ffffff"/>
                      </a:solidFill>
                    </a:lnR>
                    <a:lnT w="18720">
                      <a:solidFill>
                        <a:srgbClr val="ffffff"/>
                      </a:solidFill>
                    </a:lnT>
                    <a:lnB w="5760">
                      <a:solidFill>
                        <a:srgbClr val="ffffff"/>
                      </a:solidFill>
                    </a:lnB>
                    <a:solidFill>
                      <a:srgbClr val="cbecde"/>
                    </a:solidFill>
                  </a:tcPr>
                </a:tc>
                <a:tc>
                  <a:txBody>
                    <a:bodyPr lIns="68400" rIns="68400" tIns="16560" bIns="0" anchor="ctr"/>
                    <a:p>
                      <a:pPr>
                        <a:lnSpc>
                          <a:spcPct val="93000"/>
                        </a:lnSpc>
                      </a:pPr>
                      <a:r>
                        <a:rPr b="0" lang="en-US" sz="1900" spc="-1" strike="noStrike">
                          <a:solidFill>
                            <a:srgbClr val="000000"/>
                          </a:solidFill>
                          <a:uFill>
                            <a:solidFill>
                              <a:srgbClr val="ffffff"/>
                            </a:solidFill>
                          </a:uFill>
                          <a:latin typeface="Gill Sans MT"/>
                          <a:ea typeface="標楷體"/>
                        </a:rPr>
                        <a:t>每</a:t>
                      </a:r>
                      <a:r>
                        <a:rPr b="0" lang="en-US" sz="1900" spc="-1" strike="noStrike">
                          <a:solidFill>
                            <a:srgbClr val="000000"/>
                          </a:solidFill>
                          <a:uFill>
                            <a:solidFill>
                              <a:srgbClr val="ffffff"/>
                            </a:solidFill>
                          </a:uFill>
                          <a:latin typeface="Gill Sans MT"/>
                          <a:ea typeface="標楷體"/>
                        </a:rPr>
                        <a:t>2</a:t>
                      </a:r>
                      <a:r>
                        <a:rPr b="0" lang="en-US" sz="1900" spc="-1" strike="noStrike">
                          <a:solidFill>
                            <a:srgbClr val="000000"/>
                          </a:solidFill>
                          <a:uFill>
                            <a:solidFill>
                              <a:srgbClr val="ffffff"/>
                            </a:solidFill>
                          </a:uFill>
                          <a:latin typeface="Gill Sans MT"/>
                          <a:ea typeface="標楷體"/>
                        </a:rPr>
                        <a:t>週至少應有 </a:t>
                      </a:r>
                      <a:r>
                        <a:rPr b="0" lang="en-US" sz="1900" spc="-1" strike="noStrike">
                          <a:solidFill>
                            <a:srgbClr val="000000"/>
                          </a:solidFill>
                          <a:uFill>
                            <a:solidFill>
                              <a:srgbClr val="ffffff"/>
                            </a:solidFill>
                          </a:uFill>
                          <a:latin typeface="Gill Sans MT"/>
                          <a:ea typeface="標楷體"/>
                        </a:rPr>
                        <a:t>4</a:t>
                      </a:r>
                      <a:r>
                        <a:rPr b="0" lang="en-US" sz="1900" spc="-1" strike="noStrike">
                          <a:solidFill>
                            <a:srgbClr val="000000"/>
                          </a:solidFill>
                          <a:uFill>
                            <a:solidFill>
                              <a:srgbClr val="ffffff"/>
                            </a:solidFill>
                          </a:uFill>
                          <a:latin typeface="Gill Sans MT"/>
                          <a:ea typeface="標楷體"/>
                        </a:rPr>
                        <a:t>日</a:t>
                      </a:r>
                      <a:endParaRPr b="0" lang="en-US" sz="1800" spc="-1" strike="noStrike">
                        <a:solidFill>
                          <a:srgbClr val="000000"/>
                        </a:solidFill>
                        <a:uFill>
                          <a:solidFill>
                            <a:srgbClr val="ffffff"/>
                          </a:solidFill>
                        </a:uFill>
                        <a:latin typeface="Arial"/>
                      </a:endParaRPr>
                    </a:p>
                  </a:txBody>
                  <a:tcPr marL="68400" marR="68400">
                    <a:lnL w="5760">
                      <a:solidFill>
                        <a:srgbClr val="ffffff"/>
                      </a:solidFill>
                    </a:lnL>
                    <a:lnR w="5760">
                      <a:solidFill>
                        <a:srgbClr val="ffffff"/>
                      </a:solidFill>
                    </a:lnR>
                    <a:lnT w="18720">
                      <a:solidFill>
                        <a:srgbClr val="ffffff"/>
                      </a:solidFill>
                    </a:lnT>
                    <a:lnB w="5760">
                      <a:solidFill>
                        <a:srgbClr val="ffffff"/>
                      </a:solidFill>
                    </a:lnB>
                    <a:solidFill>
                      <a:srgbClr val="cbecde"/>
                    </a:solidFill>
                  </a:tcPr>
                </a:tc>
              </a:tr>
              <a:tr h="574560">
                <a:tc>
                  <a:txBody>
                    <a:bodyPr lIns="68400" rIns="68400" tIns="16560" bIns="0" anchor="ctr"/>
                    <a:p>
                      <a:pPr algn="ctr">
                        <a:lnSpc>
                          <a:spcPct val="93000"/>
                        </a:lnSpc>
                      </a:pPr>
                      <a:r>
                        <a:rPr b="0" lang="en-US" sz="1900" spc="-1" strike="noStrike">
                          <a:solidFill>
                            <a:srgbClr val="000000"/>
                          </a:solidFill>
                          <a:uFill>
                            <a:solidFill>
                              <a:srgbClr val="ffffff"/>
                            </a:solidFill>
                          </a:uFill>
                          <a:latin typeface="Gill Sans MT"/>
                          <a:ea typeface="標楷體"/>
                        </a:rPr>
                        <a:t>八  週</a:t>
                      </a:r>
                      <a:endParaRPr b="0" lang="en-US" sz="1800" spc="-1" strike="noStrike">
                        <a:solidFill>
                          <a:srgbClr val="000000"/>
                        </a:solidFill>
                        <a:uFill>
                          <a:solidFill>
                            <a:srgbClr val="ffffff"/>
                          </a:solidFill>
                        </a:uFill>
                        <a:latin typeface="Arial"/>
                      </a:endParaRPr>
                    </a:p>
                  </a:txBody>
                  <a:tcPr marL="68400" marR="68400">
                    <a:lnL w="5760">
                      <a:solidFill>
                        <a:srgbClr val="ffffff"/>
                      </a:solidFill>
                    </a:lnL>
                    <a:lnR w="5760">
                      <a:solidFill>
                        <a:srgbClr val="ffffff"/>
                      </a:solidFill>
                    </a:lnR>
                    <a:lnT w="5760">
                      <a:solidFill>
                        <a:srgbClr val="ffffff"/>
                      </a:solidFill>
                    </a:lnT>
                    <a:lnB w="5760">
                      <a:solidFill>
                        <a:srgbClr val="ffffff"/>
                      </a:solidFill>
                    </a:lnB>
                    <a:solidFill>
                      <a:srgbClr val="e7f6ef"/>
                    </a:solidFill>
                  </a:tcPr>
                </a:tc>
                <a:tc>
                  <a:txBody>
                    <a:bodyPr lIns="68400" rIns="68400" tIns="16560" bIns="0" anchor="ctr"/>
                    <a:p>
                      <a:pPr algn="ctr">
                        <a:lnSpc>
                          <a:spcPct val="93000"/>
                        </a:lnSpc>
                      </a:pPr>
                      <a:r>
                        <a:rPr b="0" lang="en-US" sz="1900" spc="-1" strike="noStrike">
                          <a:solidFill>
                            <a:srgbClr val="000000"/>
                          </a:solidFill>
                          <a:uFill>
                            <a:solidFill>
                              <a:srgbClr val="ffffff"/>
                            </a:solidFill>
                          </a:uFill>
                          <a:latin typeface="Gill Sans MT"/>
                          <a:ea typeface="標楷體"/>
                        </a:rPr>
                        <a:t>每</a:t>
                      </a:r>
                      <a:r>
                        <a:rPr b="0" lang="en-US" sz="1900" spc="-1" strike="noStrike">
                          <a:solidFill>
                            <a:srgbClr val="000000"/>
                          </a:solidFill>
                          <a:uFill>
                            <a:solidFill>
                              <a:srgbClr val="ffffff"/>
                            </a:solidFill>
                          </a:uFill>
                          <a:latin typeface="Gill Sans MT"/>
                          <a:ea typeface="標楷體"/>
                        </a:rPr>
                        <a:t>7</a:t>
                      </a:r>
                      <a:r>
                        <a:rPr b="0" lang="en-US" sz="1900" spc="-1" strike="noStrike">
                          <a:solidFill>
                            <a:srgbClr val="000000"/>
                          </a:solidFill>
                          <a:uFill>
                            <a:solidFill>
                              <a:srgbClr val="ffffff"/>
                            </a:solidFill>
                          </a:uFill>
                          <a:latin typeface="Gill Sans MT"/>
                          <a:ea typeface="標楷體"/>
                        </a:rPr>
                        <a:t>日中至少應有</a:t>
                      </a:r>
                      <a:r>
                        <a:rPr b="0" lang="en-US" sz="1900" spc="-1" strike="noStrike">
                          <a:solidFill>
                            <a:srgbClr val="000000"/>
                          </a:solidFill>
                          <a:uFill>
                            <a:solidFill>
                              <a:srgbClr val="ffffff"/>
                            </a:solidFill>
                          </a:uFill>
                          <a:latin typeface="Gill Sans MT"/>
                          <a:ea typeface="標楷體"/>
                        </a:rPr>
                        <a:t>1</a:t>
                      </a:r>
                      <a:r>
                        <a:rPr b="0" lang="en-US" sz="1900" spc="-1" strike="noStrike">
                          <a:solidFill>
                            <a:srgbClr val="000000"/>
                          </a:solidFill>
                          <a:uFill>
                            <a:solidFill>
                              <a:srgbClr val="ffffff"/>
                            </a:solidFill>
                          </a:uFill>
                          <a:latin typeface="Gill Sans MT"/>
                          <a:ea typeface="標楷體"/>
                        </a:rPr>
                        <a:t>日</a:t>
                      </a:r>
                      <a:endParaRPr b="0" lang="en-US" sz="1800" spc="-1" strike="noStrike">
                        <a:solidFill>
                          <a:srgbClr val="000000"/>
                        </a:solidFill>
                        <a:uFill>
                          <a:solidFill>
                            <a:srgbClr val="ffffff"/>
                          </a:solidFill>
                        </a:uFill>
                        <a:latin typeface="Arial"/>
                      </a:endParaRPr>
                    </a:p>
                  </a:txBody>
                  <a:tcPr marL="68400" marR="68400">
                    <a:lnL w="5760">
                      <a:solidFill>
                        <a:srgbClr val="ffffff"/>
                      </a:solidFill>
                    </a:lnL>
                    <a:lnR w="5760">
                      <a:solidFill>
                        <a:srgbClr val="ffffff"/>
                      </a:solidFill>
                    </a:lnR>
                    <a:lnT w="5760">
                      <a:solidFill>
                        <a:srgbClr val="ffffff"/>
                      </a:solidFill>
                    </a:lnT>
                    <a:lnB w="5760">
                      <a:solidFill>
                        <a:srgbClr val="ffffff"/>
                      </a:solidFill>
                    </a:lnB>
                    <a:solidFill>
                      <a:srgbClr val="e7f6ef"/>
                    </a:solidFill>
                  </a:tcPr>
                </a:tc>
                <a:tc>
                  <a:txBody>
                    <a:bodyPr lIns="68400" rIns="68400" tIns="16560" bIns="0" anchor="ctr"/>
                    <a:p>
                      <a:pPr>
                        <a:lnSpc>
                          <a:spcPct val="93000"/>
                        </a:lnSpc>
                      </a:pPr>
                      <a:r>
                        <a:rPr b="0" lang="en-US" sz="1900" spc="-1" strike="noStrike">
                          <a:solidFill>
                            <a:srgbClr val="000000"/>
                          </a:solidFill>
                          <a:uFill>
                            <a:solidFill>
                              <a:srgbClr val="ffffff"/>
                            </a:solidFill>
                          </a:uFill>
                          <a:latin typeface="Gill Sans MT"/>
                          <a:ea typeface="標楷體"/>
                        </a:rPr>
                        <a:t>每</a:t>
                      </a:r>
                      <a:r>
                        <a:rPr b="0" lang="en-US" sz="1900" spc="-1" strike="noStrike">
                          <a:solidFill>
                            <a:srgbClr val="000000"/>
                          </a:solidFill>
                          <a:uFill>
                            <a:solidFill>
                              <a:srgbClr val="ffffff"/>
                            </a:solidFill>
                          </a:uFill>
                          <a:latin typeface="Gill Sans MT"/>
                          <a:ea typeface="標楷體"/>
                        </a:rPr>
                        <a:t>8</a:t>
                      </a:r>
                      <a:r>
                        <a:rPr b="0" lang="en-US" sz="1900" spc="-1" strike="noStrike">
                          <a:solidFill>
                            <a:srgbClr val="000000"/>
                          </a:solidFill>
                          <a:uFill>
                            <a:solidFill>
                              <a:srgbClr val="ffffff"/>
                            </a:solidFill>
                          </a:uFill>
                          <a:latin typeface="Gill Sans MT"/>
                          <a:ea typeface="標楷體"/>
                        </a:rPr>
                        <a:t>週至少應有</a:t>
                      </a:r>
                      <a:r>
                        <a:rPr b="0" lang="en-US" sz="1900" spc="-1" strike="noStrike">
                          <a:solidFill>
                            <a:srgbClr val="000000"/>
                          </a:solidFill>
                          <a:uFill>
                            <a:solidFill>
                              <a:srgbClr val="ffffff"/>
                            </a:solidFill>
                          </a:uFill>
                          <a:latin typeface="Gill Sans MT"/>
                          <a:ea typeface="標楷體"/>
                        </a:rPr>
                        <a:t>16</a:t>
                      </a:r>
                      <a:r>
                        <a:rPr b="0" lang="en-US" sz="1900" spc="-1" strike="noStrike">
                          <a:solidFill>
                            <a:srgbClr val="000000"/>
                          </a:solidFill>
                          <a:uFill>
                            <a:solidFill>
                              <a:srgbClr val="ffffff"/>
                            </a:solidFill>
                          </a:uFill>
                          <a:latin typeface="Gill Sans MT"/>
                          <a:ea typeface="標楷體"/>
                        </a:rPr>
                        <a:t>日</a:t>
                      </a:r>
                      <a:endParaRPr b="0" lang="en-US" sz="1800" spc="-1" strike="noStrike">
                        <a:solidFill>
                          <a:srgbClr val="000000"/>
                        </a:solidFill>
                        <a:uFill>
                          <a:solidFill>
                            <a:srgbClr val="ffffff"/>
                          </a:solidFill>
                        </a:uFill>
                        <a:latin typeface="Arial"/>
                      </a:endParaRPr>
                    </a:p>
                  </a:txBody>
                  <a:tcPr marL="68400" marR="68400">
                    <a:lnL w="5760">
                      <a:solidFill>
                        <a:srgbClr val="ffffff"/>
                      </a:solidFill>
                    </a:lnL>
                    <a:lnR w="5760">
                      <a:solidFill>
                        <a:srgbClr val="ffffff"/>
                      </a:solidFill>
                    </a:lnR>
                    <a:lnT w="5760">
                      <a:solidFill>
                        <a:srgbClr val="ffffff"/>
                      </a:solidFill>
                    </a:lnT>
                    <a:lnB w="5760">
                      <a:solidFill>
                        <a:srgbClr val="ffffff"/>
                      </a:solidFill>
                    </a:lnB>
                    <a:solidFill>
                      <a:srgbClr val="e7f6ef"/>
                    </a:solidFill>
                  </a:tcPr>
                </a:tc>
              </a:tr>
              <a:tr h="574560">
                <a:tc>
                  <a:txBody>
                    <a:bodyPr lIns="68400" rIns="68400" tIns="16560" bIns="0" anchor="ctr"/>
                    <a:p>
                      <a:pPr algn="ctr">
                        <a:lnSpc>
                          <a:spcPct val="93000"/>
                        </a:lnSpc>
                      </a:pPr>
                      <a:r>
                        <a:rPr b="0" lang="en-US" sz="1900" spc="-1" strike="noStrike">
                          <a:solidFill>
                            <a:srgbClr val="000000"/>
                          </a:solidFill>
                          <a:uFill>
                            <a:solidFill>
                              <a:srgbClr val="ffffff"/>
                            </a:solidFill>
                          </a:uFill>
                          <a:latin typeface="Gill Sans MT"/>
                          <a:ea typeface="標楷體"/>
                        </a:rPr>
                        <a:t>四  週</a:t>
                      </a:r>
                      <a:endParaRPr b="0" lang="en-US" sz="1800" spc="-1" strike="noStrike">
                        <a:solidFill>
                          <a:srgbClr val="000000"/>
                        </a:solidFill>
                        <a:uFill>
                          <a:solidFill>
                            <a:srgbClr val="ffffff"/>
                          </a:solidFill>
                        </a:uFill>
                        <a:latin typeface="Arial"/>
                      </a:endParaRPr>
                    </a:p>
                  </a:txBody>
                  <a:tcPr marL="68400" marR="68400">
                    <a:lnL w="5760">
                      <a:solidFill>
                        <a:srgbClr val="ffffff"/>
                      </a:solidFill>
                    </a:lnL>
                    <a:lnR w="5760">
                      <a:solidFill>
                        <a:srgbClr val="ffffff"/>
                      </a:solidFill>
                    </a:lnR>
                    <a:lnT w="5760">
                      <a:solidFill>
                        <a:srgbClr val="ffffff"/>
                      </a:solidFill>
                    </a:lnT>
                    <a:lnB w="5760">
                      <a:solidFill>
                        <a:srgbClr val="ffffff"/>
                      </a:solidFill>
                    </a:lnB>
                    <a:solidFill>
                      <a:srgbClr val="cbecde"/>
                    </a:solidFill>
                  </a:tcPr>
                </a:tc>
                <a:tc>
                  <a:txBody>
                    <a:bodyPr lIns="68400" rIns="68400" tIns="16560" bIns="0" anchor="ctr"/>
                    <a:p>
                      <a:pPr algn="ctr">
                        <a:lnSpc>
                          <a:spcPct val="93000"/>
                        </a:lnSpc>
                      </a:pPr>
                      <a:r>
                        <a:rPr b="0" lang="en-US" sz="1900" spc="-1" strike="noStrike">
                          <a:solidFill>
                            <a:srgbClr val="000000"/>
                          </a:solidFill>
                          <a:uFill>
                            <a:solidFill>
                              <a:srgbClr val="ffffff"/>
                            </a:solidFill>
                          </a:uFill>
                          <a:latin typeface="Gill Sans MT"/>
                          <a:ea typeface="標楷體"/>
                        </a:rPr>
                        <a:t>每</a:t>
                      </a:r>
                      <a:r>
                        <a:rPr b="0" lang="en-US" sz="1900" spc="-1" strike="noStrike">
                          <a:solidFill>
                            <a:srgbClr val="000000"/>
                          </a:solidFill>
                          <a:uFill>
                            <a:solidFill>
                              <a:srgbClr val="ffffff"/>
                            </a:solidFill>
                          </a:uFill>
                          <a:latin typeface="Gill Sans MT"/>
                          <a:ea typeface="標楷體"/>
                        </a:rPr>
                        <a:t>2</a:t>
                      </a:r>
                      <a:r>
                        <a:rPr b="0" lang="en-US" sz="1900" spc="-1" strike="noStrike">
                          <a:solidFill>
                            <a:srgbClr val="000000"/>
                          </a:solidFill>
                          <a:uFill>
                            <a:solidFill>
                              <a:srgbClr val="ffffff"/>
                            </a:solidFill>
                          </a:uFill>
                          <a:latin typeface="Gill Sans MT"/>
                          <a:ea typeface="標楷體"/>
                        </a:rPr>
                        <a:t>週內至少應有</a:t>
                      </a:r>
                      <a:r>
                        <a:rPr b="0" lang="en-US" sz="1900" spc="-1" strike="noStrike">
                          <a:solidFill>
                            <a:srgbClr val="000000"/>
                          </a:solidFill>
                          <a:uFill>
                            <a:solidFill>
                              <a:srgbClr val="ffffff"/>
                            </a:solidFill>
                          </a:uFill>
                          <a:latin typeface="Gill Sans MT"/>
                          <a:ea typeface="標楷體"/>
                        </a:rPr>
                        <a:t>2</a:t>
                      </a:r>
                      <a:r>
                        <a:rPr b="0" lang="en-US" sz="1900" spc="-1" strike="noStrike">
                          <a:solidFill>
                            <a:srgbClr val="000000"/>
                          </a:solidFill>
                          <a:uFill>
                            <a:solidFill>
                              <a:srgbClr val="ffffff"/>
                            </a:solidFill>
                          </a:uFill>
                          <a:latin typeface="Gill Sans MT"/>
                          <a:ea typeface="標楷體"/>
                        </a:rPr>
                        <a:t>日</a:t>
                      </a:r>
                      <a:endParaRPr b="0" lang="en-US" sz="1800" spc="-1" strike="noStrike">
                        <a:solidFill>
                          <a:srgbClr val="000000"/>
                        </a:solidFill>
                        <a:uFill>
                          <a:solidFill>
                            <a:srgbClr val="ffffff"/>
                          </a:solidFill>
                        </a:uFill>
                        <a:latin typeface="Arial"/>
                      </a:endParaRPr>
                    </a:p>
                  </a:txBody>
                  <a:tcPr marL="68400" marR="68400">
                    <a:lnL w="5760">
                      <a:solidFill>
                        <a:srgbClr val="ffffff"/>
                      </a:solidFill>
                    </a:lnL>
                    <a:lnR w="5760">
                      <a:solidFill>
                        <a:srgbClr val="ffffff"/>
                      </a:solidFill>
                    </a:lnR>
                    <a:lnT w="5760">
                      <a:solidFill>
                        <a:srgbClr val="ffffff"/>
                      </a:solidFill>
                    </a:lnT>
                    <a:lnB w="5760">
                      <a:solidFill>
                        <a:srgbClr val="ffffff"/>
                      </a:solidFill>
                    </a:lnB>
                    <a:solidFill>
                      <a:srgbClr val="cbecde"/>
                    </a:solidFill>
                  </a:tcPr>
                </a:tc>
                <a:tc>
                  <a:txBody>
                    <a:bodyPr lIns="68400" rIns="68400" tIns="16560" bIns="0" anchor="ctr"/>
                    <a:p>
                      <a:pPr>
                        <a:lnSpc>
                          <a:spcPct val="93000"/>
                        </a:lnSpc>
                      </a:pPr>
                      <a:r>
                        <a:rPr b="0" lang="en-US" sz="1900" spc="-1" strike="noStrike">
                          <a:solidFill>
                            <a:srgbClr val="000000"/>
                          </a:solidFill>
                          <a:uFill>
                            <a:solidFill>
                              <a:srgbClr val="ffffff"/>
                            </a:solidFill>
                          </a:uFill>
                          <a:latin typeface="Gill Sans MT"/>
                          <a:ea typeface="標楷體"/>
                        </a:rPr>
                        <a:t>每</a:t>
                      </a:r>
                      <a:r>
                        <a:rPr b="0" lang="en-US" sz="1900" spc="-1" strike="noStrike">
                          <a:solidFill>
                            <a:srgbClr val="000000"/>
                          </a:solidFill>
                          <a:uFill>
                            <a:solidFill>
                              <a:srgbClr val="ffffff"/>
                            </a:solidFill>
                          </a:uFill>
                          <a:latin typeface="Gill Sans MT"/>
                          <a:ea typeface="標楷體"/>
                        </a:rPr>
                        <a:t>4</a:t>
                      </a:r>
                      <a:r>
                        <a:rPr b="0" lang="en-US" sz="1900" spc="-1" strike="noStrike">
                          <a:solidFill>
                            <a:srgbClr val="000000"/>
                          </a:solidFill>
                          <a:uFill>
                            <a:solidFill>
                              <a:srgbClr val="ffffff"/>
                            </a:solidFill>
                          </a:uFill>
                          <a:latin typeface="Gill Sans MT"/>
                          <a:ea typeface="標楷體"/>
                        </a:rPr>
                        <a:t>週至少應有 </a:t>
                      </a:r>
                      <a:r>
                        <a:rPr b="0" lang="en-US" sz="1900" spc="-1" strike="noStrike">
                          <a:solidFill>
                            <a:srgbClr val="000000"/>
                          </a:solidFill>
                          <a:uFill>
                            <a:solidFill>
                              <a:srgbClr val="ffffff"/>
                            </a:solidFill>
                          </a:uFill>
                          <a:latin typeface="Gill Sans MT"/>
                          <a:ea typeface="標楷體"/>
                        </a:rPr>
                        <a:t>8</a:t>
                      </a:r>
                      <a:r>
                        <a:rPr b="0" lang="en-US" sz="1900" spc="-1" strike="noStrike">
                          <a:solidFill>
                            <a:srgbClr val="000000"/>
                          </a:solidFill>
                          <a:uFill>
                            <a:solidFill>
                              <a:srgbClr val="ffffff"/>
                            </a:solidFill>
                          </a:uFill>
                          <a:latin typeface="Gill Sans MT"/>
                          <a:ea typeface="標楷體"/>
                        </a:rPr>
                        <a:t>日</a:t>
                      </a:r>
                      <a:endParaRPr b="0" lang="en-US" sz="1800" spc="-1" strike="noStrike">
                        <a:solidFill>
                          <a:srgbClr val="000000"/>
                        </a:solidFill>
                        <a:uFill>
                          <a:solidFill>
                            <a:srgbClr val="ffffff"/>
                          </a:solidFill>
                        </a:uFill>
                        <a:latin typeface="Arial"/>
                      </a:endParaRPr>
                    </a:p>
                  </a:txBody>
                  <a:tcPr marL="68400" marR="68400">
                    <a:lnL w="5760">
                      <a:solidFill>
                        <a:srgbClr val="ffffff"/>
                      </a:solidFill>
                    </a:lnL>
                    <a:lnR w="5760">
                      <a:solidFill>
                        <a:srgbClr val="ffffff"/>
                      </a:solidFill>
                    </a:lnR>
                    <a:lnT w="5760">
                      <a:solidFill>
                        <a:srgbClr val="ffffff"/>
                      </a:solidFill>
                    </a:lnT>
                    <a:lnB w="5760">
                      <a:solidFill>
                        <a:srgbClr val="ffffff"/>
                      </a:solidFill>
                    </a:lnB>
                    <a:solidFill>
                      <a:srgbClr val="cbecde"/>
                    </a:solidFill>
                  </a:tcPr>
                </a:tc>
              </a:tr>
            </a:tbl>
          </a:graphicData>
        </a:graphic>
      </p:graphicFrame>
      <p:sp>
        <p:nvSpPr>
          <p:cNvPr id="411" name="CustomShape 4"/>
          <p:cNvSpPr/>
          <p:nvPr/>
        </p:nvSpPr>
        <p:spPr>
          <a:xfrm>
            <a:off x="8686800" y="6400800"/>
            <a:ext cx="456840" cy="456840"/>
          </a:xfrm>
          <a:prstGeom prst="ellipse">
            <a:avLst/>
          </a:prstGeom>
          <a:noFill/>
          <a:ln>
            <a:noFill/>
          </a:ln>
        </p:spPr>
        <p:style>
          <a:lnRef idx="0"/>
          <a:fillRef idx="0"/>
          <a:effectRef idx="0"/>
          <a:fontRef idx="minor"/>
        </p:style>
        <p:txBody>
          <a:bodyPr lIns="90000" rIns="90000" tIns="46800" bIns="46800"/>
          <a:p>
            <a:pPr algn="ctr">
              <a:lnSpc>
                <a:spcPct val="100000"/>
              </a:lnSpc>
            </a:pPr>
            <a:fld id="{BA2D3C8F-2ED6-4B5F-AEB6-DA2BEC27FC0D}" type="slidenum">
              <a:rPr b="1" lang="en-US" sz="1200" spc="-1" strike="noStrike">
                <a:solidFill>
                  <a:srgbClr val="ffffff"/>
                </a:solidFill>
                <a:uFill>
                  <a:solidFill>
                    <a:srgbClr val="ffffff"/>
                  </a:solidFill>
                </a:uFill>
                <a:latin typeface="Times New Roman"/>
                <a:ea typeface="標楷體"/>
              </a:rPr>
              <a:t>1</a:t>
            </a:fld>
            <a:endParaRPr b="0" lang="en-US" sz="1800" spc="-1" strike="noStrike">
              <a:solidFill>
                <a:srgbClr val="000000"/>
              </a:solidFill>
              <a:uFill>
                <a:solidFill>
                  <a:srgbClr val="ffffff"/>
                </a:solidFill>
              </a:uFill>
              <a:latin typeface="Arial"/>
            </a:endParaRPr>
          </a:p>
        </p:txBody>
      </p:sp>
      <p:sp>
        <p:nvSpPr>
          <p:cNvPr id="412" name="TextShape 5"/>
          <p:cNvSpPr txBox="1"/>
          <p:nvPr/>
        </p:nvSpPr>
        <p:spPr>
          <a:xfrm>
            <a:off x="509760" y="6443640"/>
            <a:ext cx="907560" cy="309240"/>
          </a:xfrm>
          <a:prstGeom prst="rect">
            <a:avLst/>
          </a:prstGeom>
          <a:noFill/>
          <a:ln>
            <a:noFill/>
          </a:ln>
        </p:spPr>
        <p:txBody>
          <a:bodyPr lIns="90000" rIns="90000" tIns="46800" bIns="46800"/>
          <a:p>
            <a:pPr algn="ctr">
              <a:lnSpc>
                <a:spcPct val="100000"/>
              </a:lnSpc>
            </a:pPr>
            <a:fld id="{70F229B4-6858-49A5-A8AB-38121F9A51E2}"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413" name="TextShape 6"/>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40" dur="indefinite" restart="never" nodeType="tmRoot">
          <p:childTnLst>
            <p:seq>
              <p:cTn id="41"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4" name="CustomShape 1"/>
          <p:cNvSpPr/>
          <p:nvPr/>
        </p:nvSpPr>
        <p:spPr>
          <a:xfrm>
            <a:off x="509760" y="6443640"/>
            <a:ext cx="912600" cy="313920"/>
          </a:xfrm>
          <a:prstGeom prst="rect">
            <a:avLst/>
          </a:prstGeom>
          <a:noFill/>
          <a:ln>
            <a:noFill/>
          </a:ln>
        </p:spPr>
        <p:style>
          <a:lnRef idx="0"/>
          <a:fillRef idx="0"/>
          <a:effectRef idx="0"/>
          <a:fontRef idx="minor"/>
        </p:style>
        <p:txBody>
          <a:bodyPr lIns="90000" rIns="90000" tIns="46800" bIns="46800"/>
          <a:p>
            <a:pPr>
              <a:lnSpc>
                <a:spcPct val="100000"/>
              </a:lnSpc>
            </a:pPr>
            <a:fld id="{73FD572D-BF2F-4A1E-A45C-1E807FC94AFC}" type="slidenum">
              <a:rPr b="0" lang="en-US" sz="1200" spc="-1" strike="noStrike">
                <a:solidFill>
                  <a:srgbClr val="ffffff"/>
                </a:solidFill>
                <a:uFill>
                  <a:solidFill>
                    <a:srgbClr val="ffffff"/>
                  </a:solidFill>
                </a:uFill>
                <a:latin typeface="Times New Roman"/>
                <a:ea typeface="標楷體"/>
              </a:rPr>
              <a:t>1</a:t>
            </a:fld>
            <a:endParaRPr b="0" lang="en-US" sz="1800" spc="-1" strike="noStrike">
              <a:solidFill>
                <a:srgbClr val="000000"/>
              </a:solidFill>
              <a:uFill>
                <a:solidFill>
                  <a:srgbClr val="ffffff"/>
                </a:solidFill>
              </a:uFill>
              <a:latin typeface="Arial"/>
            </a:endParaRPr>
          </a:p>
        </p:txBody>
      </p:sp>
      <p:pic>
        <p:nvPicPr>
          <p:cNvPr id="415" name="Picture 2" descr=""/>
          <p:cNvPicPr/>
          <p:nvPr/>
        </p:nvPicPr>
        <p:blipFill>
          <a:blip r:embed="rId1"/>
          <a:stretch/>
        </p:blipFill>
        <p:spPr>
          <a:xfrm>
            <a:off x="0" y="304920"/>
            <a:ext cx="9143640" cy="6374880"/>
          </a:xfrm>
          <a:prstGeom prst="rect">
            <a:avLst/>
          </a:prstGeom>
          <a:ln>
            <a:noFill/>
          </a:ln>
        </p:spPr>
      </p:pic>
      <p:sp>
        <p:nvSpPr>
          <p:cNvPr id="416" name="TextShape 2"/>
          <p:cNvSpPr txBox="1"/>
          <p:nvPr/>
        </p:nvSpPr>
        <p:spPr>
          <a:xfrm>
            <a:off x="509760" y="6443640"/>
            <a:ext cx="907560" cy="309240"/>
          </a:xfrm>
          <a:prstGeom prst="rect">
            <a:avLst/>
          </a:prstGeom>
          <a:noFill/>
          <a:ln>
            <a:noFill/>
          </a:ln>
        </p:spPr>
        <p:txBody>
          <a:bodyPr lIns="90000" rIns="90000" tIns="46800" bIns="46800"/>
          <a:p>
            <a:pPr>
              <a:lnSpc>
                <a:spcPct val="100000"/>
              </a:lnSpc>
            </a:pPr>
            <a:fld id="{B1A59CF3-8A49-4750-A7F7-BCA25177FB1D}" type="slidenum">
              <a:rPr b="0" lang="en-US" sz="1400" spc="-1" strike="noStrike">
                <a:solidFill>
                  <a:srgbClr val="ffffff"/>
                </a:solidFill>
                <a:uFill>
                  <a:solidFill>
                    <a:srgbClr val="ffffff"/>
                  </a:solidFill>
                </a:uFill>
                <a:latin typeface="Gill Sans MT"/>
                <a:ea typeface="標楷體"/>
              </a:rPr>
              <a:t>1</a:t>
            </a:fld>
            <a:endParaRPr b="0" lang="en-US" sz="1400" spc="-1" strike="noStrike">
              <a:solidFill>
                <a:srgbClr val="000000"/>
              </a:solidFill>
              <a:uFill>
                <a:solidFill>
                  <a:srgbClr val="ffffff"/>
                </a:solidFill>
              </a:uFill>
              <a:latin typeface="Times New Roman"/>
            </a:endParaRPr>
          </a:p>
        </p:txBody>
      </p:sp>
      <p:sp>
        <p:nvSpPr>
          <p:cNvPr id="417" name="TextShape 3"/>
          <p:cNvSpPr txBox="1"/>
          <p:nvPr/>
        </p:nvSpPr>
        <p:spPr>
          <a:xfrm>
            <a:off x="428760" y="642924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42" dur="indefinite" restart="never" nodeType="tmRoot">
          <p:childTnLst>
            <p:seq>
              <p:cTn id="43"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CustomShape 1"/>
          <p:cNvSpPr/>
          <p:nvPr/>
        </p:nvSpPr>
        <p:spPr>
          <a:xfrm>
            <a:off x="304920" y="351000"/>
            <a:ext cx="8300520" cy="55836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400" spc="-1" strike="noStrike">
                <a:solidFill>
                  <a:srgbClr val="ffffff"/>
                </a:solidFill>
                <a:uFill>
                  <a:solidFill>
                    <a:srgbClr val="ffffff"/>
                  </a:solidFill>
                </a:uFill>
                <a:latin typeface="Noto Sans CJK TC Bold"/>
                <a:ea typeface="標楷體"/>
              </a:rPr>
              <a:t>法定正常工時的參考排班態樣－</a:t>
            </a:r>
            <a:r>
              <a:rPr b="1" lang="en-US" sz="2800" spc="-1" strike="noStrike">
                <a:solidFill>
                  <a:srgbClr val="ffffff"/>
                </a:solidFill>
                <a:uFill>
                  <a:solidFill>
                    <a:srgbClr val="ffffff"/>
                  </a:solidFill>
                </a:uFill>
                <a:latin typeface="Noto Sans CJK TC Bold"/>
                <a:ea typeface="標楷體"/>
              </a:rPr>
              <a:t>
</a:t>
            </a:r>
            <a:r>
              <a:rPr b="1" lang="en-US" sz="2800" spc="-1" strike="noStrike">
                <a:solidFill>
                  <a:srgbClr val="ffffff"/>
                </a:solidFill>
                <a:uFill>
                  <a:solidFill>
                    <a:srgbClr val="ffffff"/>
                  </a:solidFill>
                </a:uFill>
                <a:latin typeface="Noto Sans CJK TC Bold"/>
                <a:ea typeface="標楷體"/>
              </a:rPr>
              <a:t>週休二日制</a:t>
            </a:r>
            <a:endParaRPr b="0" lang="en-US" sz="1800" spc="-1" strike="noStrike">
              <a:solidFill>
                <a:srgbClr val="000000"/>
              </a:solidFill>
              <a:uFill>
                <a:solidFill>
                  <a:srgbClr val="ffffff"/>
                </a:solidFill>
              </a:uFill>
              <a:latin typeface="Arial"/>
            </a:endParaRPr>
          </a:p>
        </p:txBody>
      </p:sp>
      <p:graphicFrame>
        <p:nvGraphicFramePr>
          <p:cNvPr id="419" name="Table 2"/>
          <p:cNvGraphicFramePr/>
          <p:nvPr/>
        </p:nvGraphicFramePr>
        <p:xfrm>
          <a:off x="826920" y="3789360"/>
          <a:ext cx="7563960" cy="987120"/>
        </p:xfrm>
        <a:graphic>
          <a:graphicData uri="http://schemas.openxmlformats.org/drawingml/2006/table">
            <a:tbl>
              <a:tblPr/>
              <a:tblGrid>
                <a:gridCol w="1161720"/>
                <a:gridCol w="917280"/>
                <a:gridCol w="911160"/>
                <a:gridCol w="919080"/>
                <a:gridCol w="914400"/>
                <a:gridCol w="928440"/>
                <a:gridCol w="947520"/>
                <a:gridCol w="864360"/>
              </a:tblGrid>
              <a:tr h="493560">
                <a:tc>
                  <a:txBody>
                    <a:bodyPr lIns="90000" rIns="90000" anchor="ctr"/>
                    <a:p>
                      <a:pPr algn="ctr">
                        <a:lnSpc>
                          <a:spcPct val="104000"/>
                        </a:lnSpc>
                      </a:pPr>
                      <a:r>
                        <a:rPr b="0" lang="en-US" sz="1900" spc="-1" strike="noStrike">
                          <a:solidFill>
                            <a:srgbClr val="000000"/>
                          </a:solidFill>
                          <a:uFill>
                            <a:solidFill>
                              <a:srgbClr val="ffffff"/>
                            </a:solidFill>
                          </a:uFill>
                          <a:latin typeface="Noto Sans CJK TC Bold"/>
                          <a:ea typeface="標楷體"/>
                        </a:rPr>
                        <a:t>星    期</a:t>
                      </a:r>
                      <a:endParaRPr b="0" lang="en-US" sz="1800" spc="-1" strike="noStrike">
                        <a:solidFill>
                          <a:srgbClr val="000000"/>
                        </a:solidFill>
                        <a:uFill>
                          <a:solidFill>
                            <a:srgbClr val="ffffff"/>
                          </a:solidFill>
                        </a:uFill>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00cc99">
                        <a:alpha val="51000"/>
                      </a:srgbClr>
                    </a:solidFill>
                  </a:tcPr>
                </a:tc>
                <a:tc>
                  <a:txBody>
                    <a:bodyPr lIns="90000" rIns="90000"/>
                    <a:p>
                      <a:pPr algn="ctr">
                        <a:lnSpc>
                          <a:spcPct val="104000"/>
                        </a:lnSpc>
                      </a:pPr>
                      <a:r>
                        <a:rPr b="0" lang="en-US" sz="1900" spc="-1" strike="noStrike">
                          <a:solidFill>
                            <a:srgbClr val="000000"/>
                          </a:solidFill>
                          <a:uFill>
                            <a:solidFill>
                              <a:srgbClr val="ffffff"/>
                            </a:solidFill>
                          </a:uFill>
                          <a:latin typeface="Noto Sans CJK TC Bold"/>
                          <a:ea typeface="標楷體"/>
                        </a:rPr>
                        <a:t>一</a:t>
                      </a:r>
                      <a:endParaRPr b="0" lang="en-US" sz="1800" spc="-1" strike="noStrike">
                        <a:solidFill>
                          <a:srgbClr val="000000"/>
                        </a:solidFill>
                        <a:uFill>
                          <a:solidFill>
                            <a:srgbClr val="ffffff"/>
                          </a:solidFill>
                        </a:uFill>
                        <a:latin typeface="Arial"/>
                      </a:endParaRPr>
                    </a:p>
                  </a:txBody>
                  <a:tcPr marL="90000" marR="90000">
                    <a:lnL w="720">
                      <a:solidFill>
                        <a:srgbClr val="000000"/>
                      </a:solidFill>
                    </a:lnL>
                    <a:lnR w="720">
                      <a:solidFill>
                        <a:srgbClr val="000000"/>
                      </a:solidFill>
                    </a:lnR>
                    <a:lnT w="720">
                      <a:solidFill>
                        <a:srgbClr val="000000"/>
                      </a:solidFill>
                    </a:lnT>
                    <a:lnB w="1440">
                      <a:solidFill>
                        <a:srgbClr val="000000"/>
                      </a:solidFill>
                    </a:lnB>
                    <a:solidFill>
                      <a:srgbClr val="00cc99">
                        <a:alpha val="51000"/>
                      </a:srgbClr>
                    </a:solidFill>
                  </a:tcPr>
                </a:tc>
                <a:tc>
                  <a:txBody>
                    <a:bodyPr lIns="90000" rIns="90000"/>
                    <a:p>
                      <a:pPr algn="ctr">
                        <a:lnSpc>
                          <a:spcPct val="104000"/>
                        </a:lnSpc>
                      </a:pPr>
                      <a:r>
                        <a:rPr b="0" lang="en-US" sz="1900" spc="-1" strike="noStrike">
                          <a:solidFill>
                            <a:srgbClr val="000000"/>
                          </a:solidFill>
                          <a:uFill>
                            <a:solidFill>
                              <a:srgbClr val="ffffff"/>
                            </a:solidFill>
                          </a:uFill>
                          <a:latin typeface="Noto Sans CJK TC Bold"/>
                          <a:ea typeface="標楷體"/>
                        </a:rPr>
                        <a:t>二</a:t>
                      </a:r>
                      <a:endParaRPr b="0" lang="en-US" sz="1800" spc="-1" strike="noStrike">
                        <a:solidFill>
                          <a:srgbClr val="000000"/>
                        </a:solidFill>
                        <a:uFill>
                          <a:solidFill>
                            <a:srgbClr val="ffffff"/>
                          </a:solidFill>
                        </a:uFill>
                        <a:latin typeface="Arial"/>
                      </a:endParaRPr>
                    </a:p>
                  </a:txBody>
                  <a:tcPr marL="90000" marR="90000">
                    <a:lnL w="720">
                      <a:solidFill>
                        <a:srgbClr val="000000"/>
                      </a:solidFill>
                    </a:lnL>
                    <a:lnR w="720">
                      <a:solidFill>
                        <a:srgbClr val="000000"/>
                      </a:solidFill>
                    </a:lnR>
                    <a:lnT w="720">
                      <a:solidFill>
                        <a:srgbClr val="000000"/>
                      </a:solidFill>
                    </a:lnT>
                    <a:lnB w="1440">
                      <a:solidFill>
                        <a:srgbClr val="000000"/>
                      </a:solidFill>
                    </a:lnB>
                    <a:solidFill>
                      <a:srgbClr val="00cc99">
                        <a:alpha val="51000"/>
                      </a:srgbClr>
                    </a:solidFill>
                  </a:tcPr>
                </a:tc>
                <a:tc>
                  <a:txBody>
                    <a:bodyPr lIns="90000" rIns="90000"/>
                    <a:p>
                      <a:pPr algn="ctr">
                        <a:lnSpc>
                          <a:spcPct val="104000"/>
                        </a:lnSpc>
                      </a:pPr>
                      <a:r>
                        <a:rPr b="0" lang="en-US" sz="1900" spc="-1" strike="noStrike">
                          <a:solidFill>
                            <a:srgbClr val="000000"/>
                          </a:solidFill>
                          <a:uFill>
                            <a:solidFill>
                              <a:srgbClr val="ffffff"/>
                            </a:solidFill>
                          </a:uFill>
                          <a:latin typeface="Noto Sans CJK TC Bold"/>
                          <a:ea typeface="標楷體"/>
                        </a:rPr>
                        <a:t>三</a:t>
                      </a:r>
                      <a:endParaRPr b="0" lang="en-US" sz="1800" spc="-1" strike="noStrike">
                        <a:solidFill>
                          <a:srgbClr val="000000"/>
                        </a:solidFill>
                        <a:uFill>
                          <a:solidFill>
                            <a:srgbClr val="ffffff"/>
                          </a:solidFill>
                        </a:uFill>
                        <a:latin typeface="Arial"/>
                      </a:endParaRPr>
                    </a:p>
                  </a:txBody>
                  <a:tcPr marL="90000" marR="90000">
                    <a:lnL w="720">
                      <a:solidFill>
                        <a:srgbClr val="000000"/>
                      </a:solidFill>
                    </a:lnL>
                    <a:lnR w="720">
                      <a:solidFill>
                        <a:srgbClr val="000000"/>
                      </a:solidFill>
                    </a:lnR>
                    <a:lnT w="720">
                      <a:solidFill>
                        <a:srgbClr val="000000"/>
                      </a:solidFill>
                    </a:lnT>
                    <a:lnB w="1440">
                      <a:solidFill>
                        <a:srgbClr val="000000"/>
                      </a:solidFill>
                    </a:lnB>
                    <a:solidFill>
                      <a:srgbClr val="00cc99">
                        <a:alpha val="51000"/>
                      </a:srgbClr>
                    </a:solidFill>
                  </a:tcPr>
                </a:tc>
                <a:tc>
                  <a:txBody>
                    <a:bodyPr lIns="90000" rIns="90000"/>
                    <a:p>
                      <a:pPr algn="ctr">
                        <a:lnSpc>
                          <a:spcPct val="104000"/>
                        </a:lnSpc>
                      </a:pPr>
                      <a:r>
                        <a:rPr b="0" lang="en-US" sz="1900" spc="-1" strike="noStrike">
                          <a:solidFill>
                            <a:srgbClr val="000000"/>
                          </a:solidFill>
                          <a:uFill>
                            <a:solidFill>
                              <a:srgbClr val="ffffff"/>
                            </a:solidFill>
                          </a:uFill>
                          <a:latin typeface="Noto Sans CJK TC Bold"/>
                          <a:ea typeface="標楷體"/>
                        </a:rPr>
                        <a:t>四</a:t>
                      </a:r>
                      <a:endParaRPr b="0" lang="en-US" sz="1800" spc="-1" strike="noStrike">
                        <a:solidFill>
                          <a:srgbClr val="000000"/>
                        </a:solidFill>
                        <a:uFill>
                          <a:solidFill>
                            <a:srgbClr val="ffffff"/>
                          </a:solidFill>
                        </a:uFill>
                        <a:latin typeface="Arial"/>
                      </a:endParaRPr>
                    </a:p>
                  </a:txBody>
                  <a:tcPr marL="90000" marR="90000">
                    <a:lnL w="720">
                      <a:solidFill>
                        <a:srgbClr val="000000"/>
                      </a:solidFill>
                    </a:lnL>
                    <a:lnR w="720">
                      <a:solidFill>
                        <a:srgbClr val="000000"/>
                      </a:solidFill>
                    </a:lnR>
                    <a:lnT w="720">
                      <a:solidFill>
                        <a:srgbClr val="000000"/>
                      </a:solidFill>
                    </a:lnT>
                    <a:lnB w="1440">
                      <a:solidFill>
                        <a:srgbClr val="000000"/>
                      </a:solidFill>
                    </a:lnB>
                    <a:solidFill>
                      <a:srgbClr val="00cc99">
                        <a:alpha val="51000"/>
                      </a:srgbClr>
                    </a:solidFill>
                  </a:tcPr>
                </a:tc>
                <a:tc>
                  <a:txBody>
                    <a:bodyPr lIns="90000" rIns="90000"/>
                    <a:p>
                      <a:pPr algn="ctr">
                        <a:lnSpc>
                          <a:spcPct val="104000"/>
                        </a:lnSpc>
                      </a:pPr>
                      <a:r>
                        <a:rPr b="0" lang="en-US" sz="1900" spc="-1" strike="noStrike">
                          <a:solidFill>
                            <a:srgbClr val="000000"/>
                          </a:solidFill>
                          <a:uFill>
                            <a:solidFill>
                              <a:srgbClr val="ffffff"/>
                            </a:solidFill>
                          </a:uFill>
                          <a:latin typeface="Noto Sans CJK TC Bold"/>
                          <a:ea typeface="標楷體"/>
                        </a:rPr>
                        <a:t>五</a:t>
                      </a:r>
                      <a:endParaRPr b="0" lang="en-US" sz="1800" spc="-1" strike="noStrike">
                        <a:solidFill>
                          <a:srgbClr val="000000"/>
                        </a:solidFill>
                        <a:uFill>
                          <a:solidFill>
                            <a:srgbClr val="ffffff"/>
                          </a:solidFill>
                        </a:uFill>
                        <a:latin typeface="Arial"/>
                      </a:endParaRPr>
                    </a:p>
                  </a:txBody>
                  <a:tcPr marL="90000" marR="90000">
                    <a:lnL w="720">
                      <a:solidFill>
                        <a:srgbClr val="000000"/>
                      </a:solidFill>
                    </a:lnL>
                    <a:lnR w="720">
                      <a:solidFill>
                        <a:srgbClr val="000000"/>
                      </a:solidFill>
                    </a:lnR>
                    <a:lnT w="720">
                      <a:solidFill>
                        <a:srgbClr val="000000"/>
                      </a:solidFill>
                    </a:lnT>
                    <a:lnB w="1440">
                      <a:solidFill>
                        <a:srgbClr val="000000"/>
                      </a:solidFill>
                    </a:lnB>
                    <a:solidFill>
                      <a:srgbClr val="00cc99">
                        <a:alpha val="51000"/>
                      </a:srgbClr>
                    </a:solidFill>
                  </a:tcPr>
                </a:tc>
                <a:tc>
                  <a:txBody>
                    <a:bodyPr lIns="90000" rIns="90000"/>
                    <a:p>
                      <a:pPr algn="ctr">
                        <a:lnSpc>
                          <a:spcPct val="104000"/>
                        </a:lnSpc>
                      </a:pPr>
                      <a:r>
                        <a:rPr b="0" lang="en-US" sz="1900" spc="-1" strike="noStrike">
                          <a:solidFill>
                            <a:srgbClr val="000000"/>
                          </a:solidFill>
                          <a:uFill>
                            <a:solidFill>
                              <a:srgbClr val="ffffff"/>
                            </a:solidFill>
                          </a:uFill>
                          <a:latin typeface="Noto Sans CJK TC Bold"/>
                          <a:ea typeface="標楷體"/>
                        </a:rPr>
                        <a:t>六</a:t>
                      </a:r>
                      <a:endParaRPr b="0" lang="en-US" sz="1800" spc="-1" strike="noStrike">
                        <a:solidFill>
                          <a:srgbClr val="000000"/>
                        </a:solidFill>
                        <a:uFill>
                          <a:solidFill>
                            <a:srgbClr val="ffffff"/>
                          </a:solidFill>
                        </a:uFill>
                        <a:latin typeface="Arial"/>
                      </a:endParaRPr>
                    </a:p>
                  </a:txBody>
                  <a:tcPr marL="90000" marR="90000">
                    <a:lnL w="720">
                      <a:solidFill>
                        <a:srgbClr val="000000"/>
                      </a:solidFill>
                    </a:lnL>
                    <a:lnR w="720">
                      <a:solidFill>
                        <a:srgbClr val="000000"/>
                      </a:solidFill>
                    </a:lnR>
                    <a:lnT w="720">
                      <a:solidFill>
                        <a:srgbClr val="000000"/>
                      </a:solidFill>
                    </a:lnT>
                    <a:lnB w="1440">
                      <a:solidFill>
                        <a:srgbClr val="000000"/>
                      </a:solidFill>
                    </a:lnB>
                    <a:solidFill>
                      <a:srgbClr val="00cc99">
                        <a:alpha val="51000"/>
                      </a:srgbClr>
                    </a:solidFill>
                  </a:tcPr>
                </a:tc>
                <a:tc>
                  <a:txBody>
                    <a:bodyPr lIns="90000" rIns="90000"/>
                    <a:p>
                      <a:pPr algn="ctr">
                        <a:lnSpc>
                          <a:spcPct val="104000"/>
                        </a:lnSpc>
                      </a:pPr>
                      <a:r>
                        <a:rPr b="0" lang="en-US" sz="1900" spc="-1" strike="noStrike">
                          <a:solidFill>
                            <a:srgbClr val="000000"/>
                          </a:solidFill>
                          <a:uFill>
                            <a:solidFill>
                              <a:srgbClr val="ffffff"/>
                            </a:solidFill>
                          </a:uFill>
                          <a:latin typeface="Noto Sans CJK TC Bold"/>
                          <a:ea typeface="標楷體"/>
                        </a:rPr>
                        <a:t>日</a:t>
                      </a:r>
                      <a:endParaRPr b="0" lang="en-US" sz="1800" spc="-1" strike="noStrike">
                        <a:solidFill>
                          <a:srgbClr val="000000"/>
                        </a:solidFill>
                        <a:uFill>
                          <a:solidFill>
                            <a:srgbClr val="ffffff"/>
                          </a:solidFill>
                        </a:uFill>
                        <a:latin typeface="Arial"/>
                      </a:endParaRPr>
                    </a:p>
                  </a:txBody>
                  <a:tcPr marL="90000" marR="90000">
                    <a:lnL w="720">
                      <a:solidFill>
                        <a:srgbClr val="000000"/>
                      </a:solidFill>
                    </a:lnL>
                    <a:lnR w="720">
                      <a:solidFill>
                        <a:srgbClr val="000000"/>
                      </a:solidFill>
                    </a:lnR>
                    <a:lnT w="720">
                      <a:solidFill>
                        <a:srgbClr val="000000"/>
                      </a:solidFill>
                    </a:lnT>
                    <a:lnB w="1440">
                      <a:solidFill>
                        <a:srgbClr val="000000"/>
                      </a:solidFill>
                    </a:lnB>
                    <a:solidFill>
                      <a:srgbClr val="00cc99">
                        <a:alpha val="51000"/>
                      </a:srgbClr>
                    </a:solidFill>
                  </a:tcPr>
                </a:tc>
              </a:tr>
              <a:tr h="493560">
                <a:tc>
                  <a:txBody>
                    <a:bodyPr lIns="90000" rIns="90000" anchor="ctr"/>
                    <a:p>
                      <a:pPr algn="ctr">
                        <a:lnSpc>
                          <a:spcPct val="104000"/>
                        </a:lnSpc>
                      </a:pPr>
                      <a:r>
                        <a:rPr b="0" lang="en-US" sz="1900" spc="-1" strike="noStrike">
                          <a:solidFill>
                            <a:srgbClr val="000000"/>
                          </a:solidFill>
                          <a:uFill>
                            <a:solidFill>
                              <a:srgbClr val="ffffff"/>
                            </a:solidFill>
                          </a:uFill>
                          <a:latin typeface="Noto Sans CJK TC Bold"/>
                          <a:ea typeface="標楷體"/>
                        </a:rPr>
                        <a:t>正常工時</a:t>
                      </a:r>
                      <a:endParaRPr b="0" lang="en-US" sz="1800" spc="-1" strike="noStrike">
                        <a:solidFill>
                          <a:srgbClr val="000000"/>
                        </a:solidFill>
                        <a:uFill>
                          <a:solidFill>
                            <a:srgbClr val="ffffff"/>
                          </a:solidFill>
                        </a:uFill>
                        <a:latin typeface="Arial"/>
                      </a:endParaRPr>
                    </a:p>
                  </a:txBody>
                  <a:tcPr marL="90000" marR="90000">
                    <a:lnL w="720">
                      <a:solidFill>
                        <a:srgbClr val="000000"/>
                      </a:solidFill>
                    </a:lnL>
                    <a:lnR w="1440">
                      <a:solidFill>
                        <a:srgbClr val="000000"/>
                      </a:solidFill>
                    </a:lnR>
                    <a:lnT w="720">
                      <a:solidFill>
                        <a:srgbClr val="000000"/>
                      </a:solidFill>
                    </a:lnT>
                    <a:lnB w="720">
                      <a:solidFill>
                        <a:srgbClr val="000000"/>
                      </a:solidFill>
                    </a:lnB>
                    <a:noFill/>
                  </a:tcPr>
                </a:tc>
                <a:tc>
                  <a:txBody>
                    <a:bodyPr lIns="90000" rIns="90000" anchor="ctr"/>
                    <a:p>
                      <a:pPr algn="ctr">
                        <a:lnSpc>
                          <a:spcPct val="104000"/>
                        </a:lnSpc>
                      </a:pPr>
                      <a:r>
                        <a:rPr b="0" lang="en-US" sz="1900" spc="-1" strike="noStrike">
                          <a:solidFill>
                            <a:srgbClr val="000000"/>
                          </a:solidFill>
                          <a:uFill>
                            <a:solidFill>
                              <a:srgbClr val="ffffff"/>
                            </a:solidFill>
                          </a:uFill>
                          <a:latin typeface="Noto Sans CJK TC Bold"/>
                          <a:ea typeface="標楷體"/>
                        </a:rPr>
                        <a:t>8</a:t>
                      </a:r>
                      <a:endParaRPr b="0" lang="en-US" sz="1800" spc="-1" strike="noStrike">
                        <a:solidFill>
                          <a:srgbClr val="000000"/>
                        </a:solidFill>
                        <a:uFill>
                          <a:solidFill>
                            <a:srgbClr val="ffffff"/>
                          </a:solidFill>
                        </a:uFill>
                        <a:latin typeface="Arial"/>
                      </a:endParaRPr>
                    </a:p>
                  </a:txBody>
                  <a:tcPr marL="90000" marR="90000">
                    <a:lnL w="1440">
                      <a:solidFill>
                        <a:srgbClr val="000000"/>
                      </a:solidFill>
                    </a:lnL>
                    <a:lnR w="1440">
                      <a:solidFill>
                        <a:srgbClr val="000000"/>
                      </a:solidFill>
                    </a:lnR>
                    <a:lnT w="1440">
                      <a:solidFill>
                        <a:srgbClr val="000000"/>
                      </a:solidFill>
                    </a:lnT>
                    <a:lnB w="1440">
                      <a:solidFill>
                        <a:srgbClr val="000000"/>
                      </a:solidFill>
                    </a:lnB>
                    <a:noFill/>
                  </a:tcPr>
                </a:tc>
                <a:tc>
                  <a:txBody>
                    <a:bodyPr lIns="90000" rIns="90000" anchor="ctr"/>
                    <a:p>
                      <a:pPr algn="ctr">
                        <a:lnSpc>
                          <a:spcPct val="104000"/>
                        </a:lnSpc>
                      </a:pPr>
                      <a:r>
                        <a:rPr b="0" lang="en-US" sz="1900" spc="-1" strike="noStrike">
                          <a:solidFill>
                            <a:srgbClr val="000000"/>
                          </a:solidFill>
                          <a:uFill>
                            <a:solidFill>
                              <a:srgbClr val="ffffff"/>
                            </a:solidFill>
                          </a:uFill>
                          <a:latin typeface="Noto Sans CJK TC Bold"/>
                          <a:ea typeface="標楷體"/>
                        </a:rPr>
                        <a:t>8</a:t>
                      </a:r>
                      <a:endParaRPr b="0" lang="en-US" sz="1800" spc="-1" strike="noStrike">
                        <a:solidFill>
                          <a:srgbClr val="000000"/>
                        </a:solidFill>
                        <a:uFill>
                          <a:solidFill>
                            <a:srgbClr val="ffffff"/>
                          </a:solidFill>
                        </a:uFill>
                        <a:latin typeface="Arial"/>
                      </a:endParaRPr>
                    </a:p>
                  </a:txBody>
                  <a:tcPr marL="90000" marR="90000">
                    <a:lnL w="1440">
                      <a:solidFill>
                        <a:srgbClr val="000000"/>
                      </a:solidFill>
                    </a:lnL>
                    <a:lnR w="1440">
                      <a:solidFill>
                        <a:srgbClr val="000000"/>
                      </a:solidFill>
                    </a:lnR>
                    <a:lnT w="1440">
                      <a:solidFill>
                        <a:srgbClr val="000000"/>
                      </a:solidFill>
                    </a:lnT>
                    <a:lnB w="1440">
                      <a:solidFill>
                        <a:srgbClr val="000000"/>
                      </a:solidFill>
                    </a:lnB>
                    <a:noFill/>
                  </a:tcPr>
                </a:tc>
                <a:tc>
                  <a:txBody>
                    <a:bodyPr lIns="90000" rIns="90000" anchor="ctr"/>
                    <a:p>
                      <a:pPr algn="ctr">
                        <a:lnSpc>
                          <a:spcPct val="104000"/>
                        </a:lnSpc>
                      </a:pPr>
                      <a:r>
                        <a:rPr b="0" lang="en-US" sz="1900" spc="-1" strike="noStrike">
                          <a:solidFill>
                            <a:srgbClr val="000000"/>
                          </a:solidFill>
                          <a:uFill>
                            <a:solidFill>
                              <a:srgbClr val="ffffff"/>
                            </a:solidFill>
                          </a:uFill>
                          <a:latin typeface="Noto Sans CJK TC Bold"/>
                          <a:ea typeface="標楷體"/>
                        </a:rPr>
                        <a:t>8</a:t>
                      </a:r>
                      <a:endParaRPr b="0" lang="en-US" sz="1800" spc="-1" strike="noStrike">
                        <a:solidFill>
                          <a:srgbClr val="000000"/>
                        </a:solidFill>
                        <a:uFill>
                          <a:solidFill>
                            <a:srgbClr val="ffffff"/>
                          </a:solidFill>
                        </a:uFill>
                        <a:latin typeface="Arial"/>
                      </a:endParaRPr>
                    </a:p>
                  </a:txBody>
                  <a:tcPr marL="90000" marR="90000">
                    <a:lnL w="1440">
                      <a:solidFill>
                        <a:srgbClr val="000000"/>
                      </a:solidFill>
                    </a:lnL>
                    <a:lnR w="1440">
                      <a:solidFill>
                        <a:srgbClr val="000000"/>
                      </a:solidFill>
                    </a:lnR>
                    <a:lnT w="1440">
                      <a:solidFill>
                        <a:srgbClr val="000000"/>
                      </a:solidFill>
                    </a:lnT>
                    <a:lnB w="1440">
                      <a:solidFill>
                        <a:srgbClr val="000000"/>
                      </a:solidFill>
                    </a:lnB>
                    <a:noFill/>
                  </a:tcPr>
                </a:tc>
                <a:tc>
                  <a:txBody>
                    <a:bodyPr lIns="90000" rIns="90000" anchor="ctr"/>
                    <a:p>
                      <a:pPr algn="ctr">
                        <a:lnSpc>
                          <a:spcPct val="104000"/>
                        </a:lnSpc>
                      </a:pPr>
                      <a:r>
                        <a:rPr b="0" lang="en-US" sz="1900" spc="-1" strike="noStrike">
                          <a:solidFill>
                            <a:srgbClr val="000000"/>
                          </a:solidFill>
                          <a:uFill>
                            <a:solidFill>
                              <a:srgbClr val="ffffff"/>
                            </a:solidFill>
                          </a:uFill>
                          <a:latin typeface="Noto Sans CJK TC Bold"/>
                          <a:ea typeface="標楷體"/>
                        </a:rPr>
                        <a:t>8</a:t>
                      </a:r>
                      <a:endParaRPr b="0" lang="en-US" sz="1800" spc="-1" strike="noStrike">
                        <a:solidFill>
                          <a:srgbClr val="000000"/>
                        </a:solidFill>
                        <a:uFill>
                          <a:solidFill>
                            <a:srgbClr val="ffffff"/>
                          </a:solidFill>
                        </a:uFill>
                        <a:latin typeface="Arial"/>
                      </a:endParaRPr>
                    </a:p>
                  </a:txBody>
                  <a:tcPr marL="90000" marR="90000">
                    <a:lnL w="1440">
                      <a:solidFill>
                        <a:srgbClr val="000000"/>
                      </a:solidFill>
                    </a:lnL>
                    <a:lnR w="1440">
                      <a:solidFill>
                        <a:srgbClr val="000000"/>
                      </a:solidFill>
                    </a:lnR>
                    <a:lnT w="1440">
                      <a:solidFill>
                        <a:srgbClr val="000000"/>
                      </a:solidFill>
                    </a:lnT>
                    <a:lnB w="1440">
                      <a:solidFill>
                        <a:srgbClr val="000000"/>
                      </a:solidFill>
                    </a:lnB>
                    <a:noFill/>
                  </a:tcPr>
                </a:tc>
                <a:tc>
                  <a:txBody>
                    <a:bodyPr lIns="90000" rIns="90000" anchor="ctr"/>
                    <a:p>
                      <a:pPr algn="ctr">
                        <a:lnSpc>
                          <a:spcPct val="104000"/>
                        </a:lnSpc>
                      </a:pPr>
                      <a:r>
                        <a:rPr b="0" lang="en-US" sz="1900" spc="-1" strike="noStrike">
                          <a:solidFill>
                            <a:srgbClr val="000000"/>
                          </a:solidFill>
                          <a:uFill>
                            <a:solidFill>
                              <a:srgbClr val="ffffff"/>
                            </a:solidFill>
                          </a:uFill>
                          <a:latin typeface="Noto Sans CJK TC Bold"/>
                          <a:ea typeface="標楷體"/>
                        </a:rPr>
                        <a:t>8</a:t>
                      </a:r>
                      <a:endParaRPr b="0" lang="en-US" sz="1800" spc="-1" strike="noStrike">
                        <a:solidFill>
                          <a:srgbClr val="000000"/>
                        </a:solidFill>
                        <a:uFill>
                          <a:solidFill>
                            <a:srgbClr val="ffffff"/>
                          </a:solidFill>
                        </a:uFill>
                        <a:latin typeface="Arial"/>
                      </a:endParaRPr>
                    </a:p>
                  </a:txBody>
                  <a:tcPr marL="90000" marR="90000">
                    <a:lnL w="1440">
                      <a:solidFill>
                        <a:srgbClr val="000000"/>
                      </a:solidFill>
                    </a:lnL>
                    <a:lnR w="1440">
                      <a:solidFill>
                        <a:srgbClr val="000000"/>
                      </a:solidFill>
                    </a:lnR>
                    <a:lnT w="1440">
                      <a:solidFill>
                        <a:srgbClr val="000000"/>
                      </a:solidFill>
                    </a:lnT>
                    <a:lnB w="1440">
                      <a:solidFill>
                        <a:srgbClr val="000000"/>
                      </a:solidFill>
                    </a:lnB>
                    <a:noFill/>
                  </a:tcPr>
                </a:tc>
                <a:tc>
                  <a:txBody>
                    <a:bodyPr lIns="90000" rIns="90000" anchor="ctr"/>
                    <a:p>
                      <a:pPr algn="ctr">
                        <a:lnSpc>
                          <a:spcPct val="104000"/>
                        </a:lnSpc>
                      </a:pPr>
                      <a:r>
                        <a:rPr b="0" lang="en-US" sz="1900" spc="-1" strike="noStrike">
                          <a:solidFill>
                            <a:srgbClr val="000000"/>
                          </a:solidFill>
                          <a:uFill>
                            <a:solidFill>
                              <a:srgbClr val="ffffff"/>
                            </a:solidFill>
                          </a:uFill>
                          <a:latin typeface="Noto Sans CJK TC Bold"/>
                          <a:ea typeface="標楷體"/>
                        </a:rPr>
                        <a:t>休息日</a:t>
                      </a:r>
                      <a:endParaRPr b="0" lang="en-US" sz="1800" spc="-1" strike="noStrike">
                        <a:solidFill>
                          <a:srgbClr val="000000"/>
                        </a:solidFill>
                        <a:uFill>
                          <a:solidFill>
                            <a:srgbClr val="ffffff"/>
                          </a:solidFill>
                        </a:uFill>
                        <a:latin typeface="Arial"/>
                      </a:endParaRPr>
                    </a:p>
                  </a:txBody>
                  <a:tcPr marL="90000" marR="90000">
                    <a:lnL w="1440">
                      <a:solidFill>
                        <a:srgbClr val="000000"/>
                      </a:solidFill>
                    </a:lnL>
                    <a:lnR w="1440">
                      <a:solidFill>
                        <a:srgbClr val="000000"/>
                      </a:solidFill>
                    </a:lnR>
                    <a:lnT w="1440">
                      <a:solidFill>
                        <a:srgbClr val="000000"/>
                      </a:solidFill>
                    </a:lnT>
                    <a:lnB w="1440">
                      <a:solidFill>
                        <a:srgbClr val="000000"/>
                      </a:solidFill>
                    </a:lnB>
                    <a:solidFill>
                      <a:srgbClr val="ffff66"/>
                    </a:solidFill>
                  </a:tcPr>
                </a:tc>
                <a:tc>
                  <a:txBody>
                    <a:bodyPr lIns="90000" rIns="90000" anchor="ctr"/>
                    <a:p>
                      <a:pPr algn="ctr">
                        <a:lnSpc>
                          <a:spcPct val="104000"/>
                        </a:lnSpc>
                      </a:pPr>
                      <a:r>
                        <a:rPr b="0" lang="en-US" sz="1900" spc="-1" strike="noStrike">
                          <a:solidFill>
                            <a:srgbClr val="000000"/>
                          </a:solidFill>
                          <a:uFill>
                            <a:solidFill>
                              <a:srgbClr val="ffffff"/>
                            </a:solidFill>
                          </a:uFill>
                          <a:latin typeface="Noto Sans CJK TC Bold"/>
                          <a:ea typeface="標楷體"/>
                        </a:rPr>
                        <a:t>例假</a:t>
                      </a:r>
                      <a:endParaRPr b="0" lang="en-US" sz="1800" spc="-1" strike="noStrike">
                        <a:solidFill>
                          <a:srgbClr val="000000"/>
                        </a:solidFill>
                        <a:uFill>
                          <a:solidFill>
                            <a:srgbClr val="ffffff"/>
                          </a:solidFill>
                        </a:uFill>
                        <a:latin typeface="Arial"/>
                      </a:endParaRPr>
                    </a:p>
                  </a:txBody>
                  <a:tcPr marL="90000" marR="90000">
                    <a:lnL w="1440">
                      <a:solidFill>
                        <a:srgbClr val="000000"/>
                      </a:solidFill>
                    </a:lnL>
                    <a:lnR w="1440">
                      <a:solidFill>
                        <a:srgbClr val="000000"/>
                      </a:solidFill>
                    </a:lnR>
                    <a:lnT w="1440">
                      <a:solidFill>
                        <a:srgbClr val="000000"/>
                      </a:solidFill>
                    </a:lnT>
                    <a:lnB w="1440">
                      <a:solidFill>
                        <a:srgbClr val="000000"/>
                      </a:solidFill>
                    </a:lnB>
                    <a:solidFill>
                      <a:srgbClr val="ff0000"/>
                    </a:solidFill>
                  </a:tcPr>
                </a:tc>
              </a:tr>
            </a:tbl>
          </a:graphicData>
        </a:graphic>
      </p:graphicFrame>
      <p:sp>
        <p:nvSpPr>
          <p:cNvPr id="420" name="CustomShape 3"/>
          <p:cNvSpPr/>
          <p:nvPr/>
        </p:nvSpPr>
        <p:spPr>
          <a:xfrm>
            <a:off x="468360" y="1773360"/>
            <a:ext cx="8000640" cy="1800000"/>
          </a:xfrm>
          <a:prstGeom prst="rect">
            <a:avLst/>
          </a:prstGeom>
          <a:noFill/>
          <a:ln>
            <a:noFill/>
          </a:ln>
        </p:spPr>
        <p:style>
          <a:lnRef idx="0"/>
          <a:fillRef idx="0"/>
          <a:effectRef idx="0"/>
          <a:fontRef idx="minor"/>
        </p:style>
        <p:txBody>
          <a:bodyPr lIns="90000" rIns="90000" tIns="46800" bIns="46800"/>
          <a:p>
            <a:pPr marL="343080" indent="-337680">
              <a:lnSpc>
                <a:spcPct val="150000"/>
              </a:lnSpc>
            </a:pPr>
            <a:r>
              <a:rPr b="1" lang="en-US" sz="2200" spc="-1" strike="noStrike">
                <a:solidFill>
                  <a:srgbClr val="1d7acf"/>
                </a:solidFill>
                <a:uFill>
                  <a:solidFill>
                    <a:srgbClr val="ffffff"/>
                  </a:solidFill>
                </a:uFill>
                <a:latin typeface="Noto Sans CJK TC Bold"/>
                <a:ea typeface="標楷體"/>
              </a:rPr>
              <a:t>每日正常工時</a:t>
            </a:r>
            <a:r>
              <a:rPr b="1" lang="en-US" sz="2200" spc="-1" strike="noStrike">
                <a:solidFill>
                  <a:srgbClr val="1d7acf"/>
                </a:solidFill>
                <a:uFill>
                  <a:solidFill>
                    <a:srgbClr val="ffffff"/>
                  </a:solidFill>
                </a:uFill>
                <a:latin typeface="Noto Sans CJK TC Bold"/>
                <a:ea typeface="標楷體"/>
              </a:rPr>
              <a:t>8</a:t>
            </a:r>
            <a:r>
              <a:rPr b="1" lang="en-US" sz="2200" spc="-1" strike="noStrike">
                <a:solidFill>
                  <a:srgbClr val="1d7acf"/>
                </a:solidFill>
                <a:uFill>
                  <a:solidFill>
                    <a:srgbClr val="ffffff"/>
                  </a:solidFill>
                </a:uFill>
                <a:latin typeface="Noto Sans CJK TC Bold"/>
                <a:ea typeface="標楷體"/>
              </a:rPr>
              <a:t>小時，每週</a:t>
            </a:r>
            <a:r>
              <a:rPr b="1" lang="en-US" sz="2200" spc="-1" strike="noStrike">
                <a:solidFill>
                  <a:srgbClr val="1d7acf"/>
                </a:solidFill>
                <a:uFill>
                  <a:solidFill>
                    <a:srgbClr val="ffffff"/>
                  </a:solidFill>
                </a:uFill>
                <a:latin typeface="Noto Sans CJK TC Bold"/>
                <a:ea typeface="標楷體"/>
              </a:rPr>
              <a:t>40</a:t>
            </a:r>
            <a:r>
              <a:rPr b="1" lang="en-US" sz="2200" spc="-1" strike="noStrike">
                <a:solidFill>
                  <a:srgbClr val="1d7acf"/>
                </a:solidFill>
                <a:uFill>
                  <a:solidFill>
                    <a:srgbClr val="ffffff"/>
                  </a:solidFill>
                </a:uFill>
                <a:latin typeface="Noto Sans CJK TC Bold"/>
                <a:ea typeface="標楷體"/>
              </a:rPr>
              <a:t>小時（</a:t>
            </a:r>
            <a:r>
              <a:rPr b="1" lang="en-US" sz="2200" spc="-1" strike="noStrike">
                <a:solidFill>
                  <a:srgbClr val="1d7acf"/>
                </a:solidFill>
                <a:uFill>
                  <a:solidFill>
                    <a:srgbClr val="ffffff"/>
                  </a:solidFill>
                </a:uFill>
                <a:latin typeface="Noto Sans CJK TC Bold"/>
                <a:ea typeface="標楷體"/>
              </a:rPr>
              <a:t>5</a:t>
            </a:r>
            <a:r>
              <a:rPr b="1" lang="en-US" sz="2200" spc="-1" strike="noStrike">
                <a:solidFill>
                  <a:srgbClr val="1d7acf"/>
                </a:solidFill>
                <a:uFill>
                  <a:solidFill>
                    <a:srgbClr val="ffffff"/>
                  </a:solidFill>
                </a:uFill>
                <a:latin typeface="Noto Sans CJK TC Bold"/>
                <a:ea typeface="標楷體"/>
              </a:rPr>
              <a:t>天），則全年免出勤日數為</a:t>
            </a:r>
            <a:r>
              <a:rPr b="1" lang="en-US" sz="2200" spc="-1" strike="noStrike">
                <a:solidFill>
                  <a:srgbClr val="1d7acf"/>
                </a:solidFill>
                <a:uFill>
                  <a:solidFill>
                    <a:srgbClr val="ffffff"/>
                  </a:solidFill>
                </a:uFill>
                <a:latin typeface="Noto Sans CJK TC Bold"/>
                <a:ea typeface="標楷體"/>
              </a:rPr>
              <a:t>116</a:t>
            </a:r>
            <a:r>
              <a:rPr b="1" lang="en-US" sz="2200" spc="-1" strike="noStrike">
                <a:solidFill>
                  <a:srgbClr val="1d7acf"/>
                </a:solidFill>
                <a:uFill>
                  <a:solidFill>
                    <a:srgbClr val="ffffff"/>
                  </a:solidFill>
                </a:uFill>
                <a:latin typeface="Noto Sans CJK TC Bold"/>
                <a:ea typeface="標楷體"/>
              </a:rPr>
              <a:t>日。（第</a:t>
            </a:r>
            <a:r>
              <a:rPr b="1" lang="en-US" sz="2200" spc="-1" strike="noStrike">
                <a:solidFill>
                  <a:srgbClr val="1d7acf"/>
                </a:solidFill>
                <a:uFill>
                  <a:solidFill>
                    <a:srgbClr val="ffffff"/>
                  </a:solidFill>
                </a:uFill>
                <a:latin typeface="Noto Sans CJK TC Bold"/>
                <a:ea typeface="標楷體"/>
              </a:rPr>
              <a:t>30</a:t>
            </a:r>
            <a:r>
              <a:rPr b="1" lang="en-US" sz="2200" spc="-1" strike="noStrike">
                <a:solidFill>
                  <a:srgbClr val="1d7acf"/>
                </a:solidFill>
                <a:uFill>
                  <a:solidFill>
                    <a:srgbClr val="ffffff"/>
                  </a:solidFill>
                </a:uFill>
                <a:latin typeface="Noto Sans CJK TC Bold"/>
                <a:ea typeface="標楷體"/>
              </a:rPr>
              <a:t>條第</a:t>
            </a:r>
            <a:r>
              <a:rPr b="1" lang="en-US" sz="2200" spc="-1" strike="noStrike">
                <a:solidFill>
                  <a:srgbClr val="1d7acf"/>
                </a:solidFill>
                <a:uFill>
                  <a:solidFill>
                    <a:srgbClr val="ffffff"/>
                  </a:solidFill>
                </a:uFill>
                <a:latin typeface="Noto Sans CJK TC Bold"/>
                <a:ea typeface="標楷體"/>
              </a:rPr>
              <a:t>1</a:t>
            </a:r>
            <a:r>
              <a:rPr b="1" lang="en-US" sz="2200" spc="-1" strike="noStrike">
                <a:solidFill>
                  <a:srgbClr val="1d7acf"/>
                </a:solidFill>
                <a:uFill>
                  <a:solidFill>
                    <a:srgbClr val="ffffff"/>
                  </a:solidFill>
                </a:uFill>
                <a:latin typeface="Noto Sans CJK TC Bold"/>
                <a:ea typeface="標楷體"/>
              </a:rPr>
              <a:t>項）</a:t>
            </a:r>
            <a:endParaRPr b="0" lang="en-US" sz="1800" spc="-1" strike="noStrike">
              <a:solidFill>
                <a:srgbClr val="000000"/>
              </a:solidFill>
              <a:uFill>
                <a:solidFill>
                  <a:srgbClr val="ffffff"/>
                </a:solidFill>
              </a:uFill>
              <a:latin typeface="Arial"/>
            </a:endParaRPr>
          </a:p>
          <a:p>
            <a:pPr marL="343080" indent="-337680">
              <a:lnSpc>
                <a:spcPct val="150000"/>
              </a:lnSpc>
            </a:pPr>
            <a:r>
              <a:rPr b="1" lang="en-US" sz="2200" spc="-1" strike="noStrike">
                <a:solidFill>
                  <a:srgbClr val="1d7acf"/>
                </a:solidFill>
                <a:uFill>
                  <a:solidFill>
                    <a:srgbClr val="ffffff"/>
                  </a:solidFill>
                </a:uFill>
                <a:latin typeface="Noto Sans CJK TC Bold"/>
                <a:ea typeface="標楷體"/>
              </a:rPr>
              <a:t>52</a:t>
            </a:r>
            <a:r>
              <a:rPr b="1" lang="en-US" sz="2200" spc="-1" strike="noStrike">
                <a:solidFill>
                  <a:srgbClr val="1d7acf"/>
                </a:solidFill>
                <a:uFill>
                  <a:solidFill>
                    <a:srgbClr val="ffffff"/>
                  </a:solidFill>
                </a:uFill>
                <a:latin typeface="Noto Sans CJK TC Bold"/>
                <a:ea typeface="標楷體"/>
              </a:rPr>
              <a:t>（例假）＋</a:t>
            </a:r>
            <a:r>
              <a:rPr b="1" lang="en-US" sz="2200" spc="-1" strike="noStrike">
                <a:solidFill>
                  <a:srgbClr val="1d7acf"/>
                </a:solidFill>
                <a:uFill>
                  <a:solidFill>
                    <a:srgbClr val="ffffff"/>
                  </a:solidFill>
                </a:uFill>
                <a:latin typeface="Noto Sans CJK TC Bold"/>
                <a:ea typeface="標楷體"/>
              </a:rPr>
              <a:t>52</a:t>
            </a:r>
            <a:r>
              <a:rPr b="1" lang="en-US" sz="2200" spc="-1" strike="noStrike">
                <a:solidFill>
                  <a:srgbClr val="1d7acf"/>
                </a:solidFill>
                <a:uFill>
                  <a:solidFill>
                    <a:srgbClr val="ffffff"/>
                  </a:solidFill>
                </a:uFill>
                <a:latin typeface="Noto Sans CJK TC Bold"/>
                <a:ea typeface="標楷體"/>
              </a:rPr>
              <a:t>（休息日）＋</a:t>
            </a:r>
            <a:r>
              <a:rPr b="1" lang="en-US" sz="2200" spc="-1" strike="noStrike">
                <a:solidFill>
                  <a:srgbClr val="1d7acf"/>
                </a:solidFill>
                <a:uFill>
                  <a:solidFill>
                    <a:srgbClr val="ffffff"/>
                  </a:solidFill>
                </a:uFill>
                <a:latin typeface="Noto Sans CJK TC Bold"/>
                <a:ea typeface="標楷體"/>
              </a:rPr>
              <a:t>12</a:t>
            </a:r>
            <a:r>
              <a:rPr b="1" lang="en-US" sz="2200" spc="-1" strike="noStrike">
                <a:solidFill>
                  <a:srgbClr val="1d7acf"/>
                </a:solidFill>
                <a:uFill>
                  <a:solidFill>
                    <a:srgbClr val="ffffff"/>
                  </a:solidFill>
                </a:uFill>
                <a:latin typeface="Noto Sans CJK TC Bold"/>
                <a:ea typeface="標楷體"/>
              </a:rPr>
              <a:t>（國定假日）＝</a:t>
            </a:r>
            <a:r>
              <a:rPr b="1" lang="en-US" sz="2200" spc="-1" strike="noStrike">
                <a:solidFill>
                  <a:srgbClr val="1d7acf"/>
                </a:solidFill>
                <a:uFill>
                  <a:solidFill>
                    <a:srgbClr val="ffffff"/>
                  </a:solidFill>
                </a:uFill>
                <a:latin typeface="Noto Sans CJK TC Bold"/>
                <a:ea typeface="標楷體"/>
              </a:rPr>
              <a:t>116</a:t>
            </a:r>
            <a:endParaRPr b="0" lang="en-US" sz="1800" spc="-1" strike="noStrike">
              <a:solidFill>
                <a:srgbClr val="000000"/>
              </a:solidFill>
              <a:uFill>
                <a:solidFill>
                  <a:srgbClr val="ffffff"/>
                </a:solidFill>
              </a:uFill>
              <a:latin typeface="Arial"/>
            </a:endParaRPr>
          </a:p>
        </p:txBody>
      </p:sp>
      <p:sp>
        <p:nvSpPr>
          <p:cNvPr id="421" name="CustomShape 4"/>
          <p:cNvSpPr/>
          <p:nvPr/>
        </p:nvSpPr>
        <p:spPr>
          <a:xfrm>
            <a:off x="8686800" y="6400800"/>
            <a:ext cx="456840" cy="456840"/>
          </a:xfrm>
          <a:prstGeom prst="ellipse">
            <a:avLst/>
          </a:prstGeom>
          <a:noFill/>
          <a:ln>
            <a:noFill/>
          </a:ln>
        </p:spPr>
        <p:style>
          <a:lnRef idx="0"/>
          <a:fillRef idx="0"/>
          <a:effectRef idx="0"/>
          <a:fontRef idx="minor"/>
        </p:style>
        <p:txBody>
          <a:bodyPr lIns="90000" rIns="90000" tIns="46800" bIns="46800"/>
          <a:p>
            <a:pPr algn="ctr">
              <a:lnSpc>
                <a:spcPct val="100000"/>
              </a:lnSpc>
            </a:pPr>
            <a:fld id="{51A4FFA4-C76B-4504-8AA5-B0FDF64CB802}" type="slidenum">
              <a:rPr b="1" lang="en-US" sz="1200" spc="-1" strike="noStrike">
                <a:solidFill>
                  <a:srgbClr val="ffffff"/>
                </a:solidFill>
                <a:uFill>
                  <a:solidFill>
                    <a:srgbClr val="ffffff"/>
                  </a:solidFill>
                </a:uFill>
                <a:latin typeface="Times New Roman"/>
                <a:ea typeface="標楷體"/>
              </a:rPr>
              <a:t>1</a:t>
            </a:fld>
            <a:endParaRPr b="0" lang="en-US" sz="1800" spc="-1" strike="noStrike">
              <a:solidFill>
                <a:srgbClr val="000000"/>
              </a:solidFill>
              <a:uFill>
                <a:solidFill>
                  <a:srgbClr val="ffffff"/>
                </a:solidFill>
              </a:uFill>
              <a:latin typeface="Arial"/>
            </a:endParaRPr>
          </a:p>
        </p:txBody>
      </p:sp>
      <p:sp>
        <p:nvSpPr>
          <p:cNvPr id="422" name="TextShape 5"/>
          <p:cNvSpPr txBox="1"/>
          <p:nvPr/>
        </p:nvSpPr>
        <p:spPr>
          <a:xfrm>
            <a:off x="509760" y="6443640"/>
            <a:ext cx="907560" cy="309240"/>
          </a:xfrm>
          <a:prstGeom prst="rect">
            <a:avLst/>
          </a:prstGeom>
          <a:noFill/>
          <a:ln>
            <a:noFill/>
          </a:ln>
        </p:spPr>
        <p:txBody>
          <a:bodyPr lIns="90000" rIns="90000" tIns="46800" bIns="46800"/>
          <a:p>
            <a:pPr algn="ctr">
              <a:lnSpc>
                <a:spcPct val="100000"/>
              </a:lnSpc>
            </a:pPr>
            <a:fld id="{A60F2CF5-F34C-4090-AF03-3F6F4C725339}"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423" name="TextShape 6"/>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44" dur="indefinite" restart="never" nodeType="tmRoot">
          <p:childTnLst>
            <p:seq>
              <p:cTn id="45"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4" name="CustomShape 1"/>
          <p:cNvSpPr/>
          <p:nvPr/>
        </p:nvSpPr>
        <p:spPr>
          <a:xfrm>
            <a:off x="509760" y="6443640"/>
            <a:ext cx="912600" cy="313920"/>
          </a:xfrm>
          <a:prstGeom prst="rect">
            <a:avLst/>
          </a:prstGeom>
          <a:noFill/>
          <a:ln>
            <a:noFill/>
          </a:ln>
        </p:spPr>
        <p:style>
          <a:lnRef idx="0"/>
          <a:fillRef idx="0"/>
          <a:effectRef idx="0"/>
          <a:fontRef idx="minor"/>
        </p:style>
        <p:txBody>
          <a:bodyPr lIns="90000" rIns="90000" tIns="46800" bIns="46800"/>
          <a:p>
            <a:pPr algn="ctr">
              <a:lnSpc>
                <a:spcPct val="100000"/>
              </a:lnSpc>
            </a:pPr>
            <a:fld id="{CF87B01A-5B21-4B0C-BBF4-5AA744A2D430}" type="slidenum">
              <a:rPr b="1" lang="en-US" sz="1200" spc="-1" strike="noStrike">
                <a:solidFill>
                  <a:srgbClr val="ffffff"/>
                </a:solidFill>
                <a:uFill>
                  <a:solidFill>
                    <a:srgbClr val="ffffff"/>
                  </a:solidFill>
                </a:uFill>
                <a:latin typeface="Times New Roman"/>
                <a:ea typeface="標楷體"/>
              </a:rPr>
              <a:t>1</a:t>
            </a:fld>
            <a:endParaRPr b="0" lang="en-US" sz="1800" spc="-1" strike="noStrike">
              <a:solidFill>
                <a:srgbClr val="000000"/>
              </a:solidFill>
              <a:uFill>
                <a:solidFill>
                  <a:srgbClr val="ffffff"/>
                </a:solidFill>
              </a:uFill>
              <a:latin typeface="Arial"/>
            </a:endParaRPr>
          </a:p>
        </p:txBody>
      </p:sp>
      <p:sp>
        <p:nvSpPr>
          <p:cNvPr id="425" name="CustomShape 2"/>
          <p:cNvSpPr/>
          <p:nvPr/>
        </p:nvSpPr>
        <p:spPr>
          <a:xfrm>
            <a:off x="304920" y="351000"/>
            <a:ext cx="8305560" cy="56304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2800" spc="-1" strike="noStrike">
                <a:solidFill>
                  <a:srgbClr val="ffffff"/>
                </a:solidFill>
                <a:uFill>
                  <a:solidFill>
                    <a:srgbClr val="ffffff"/>
                  </a:solidFill>
                </a:uFill>
                <a:latin typeface="Gill Sans MT"/>
                <a:ea typeface="標楷體"/>
              </a:rPr>
              <a:t>勞雇雙方協商調整例假應行注意事項</a:t>
            </a:r>
            <a:r>
              <a:rPr b="1" lang="en-US" sz="1600" spc="-1" strike="noStrike">
                <a:solidFill>
                  <a:srgbClr val="ffffff"/>
                </a:solidFill>
                <a:uFill>
                  <a:solidFill>
                    <a:srgbClr val="ffffff"/>
                  </a:solidFill>
                </a:uFill>
                <a:latin typeface="Gill Sans MT"/>
                <a:ea typeface="標楷體"/>
              </a:rPr>
              <a:t>(</a:t>
            </a:r>
            <a:r>
              <a:rPr b="1" lang="en-US" sz="1600" spc="-1" strike="noStrike">
                <a:solidFill>
                  <a:srgbClr val="ffffff"/>
                </a:solidFill>
                <a:uFill>
                  <a:solidFill>
                    <a:srgbClr val="ffffff"/>
                  </a:solidFill>
                </a:uFill>
                <a:latin typeface="Gill Sans MT"/>
                <a:ea typeface="標楷體"/>
              </a:rPr>
              <a:t>自</a:t>
            </a:r>
            <a:r>
              <a:rPr b="1" lang="en-US" sz="1600" spc="-1" strike="noStrike">
                <a:solidFill>
                  <a:srgbClr val="ffffff"/>
                </a:solidFill>
                <a:uFill>
                  <a:solidFill>
                    <a:srgbClr val="ffffff"/>
                  </a:solidFill>
                </a:uFill>
                <a:latin typeface="Gill Sans MT"/>
                <a:ea typeface="標楷體"/>
              </a:rPr>
              <a:t>105</a:t>
            </a:r>
            <a:r>
              <a:rPr b="1" lang="en-US" sz="1600" spc="-1" strike="noStrike">
                <a:solidFill>
                  <a:srgbClr val="ffffff"/>
                </a:solidFill>
                <a:uFill>
                  <a:solidFill>
                    <a:srgbClr val="ffffff"/>
                  </a:solidFill>
                </a:uFill>
                <a:latin typeface="Gill Sans MT"/>
                <a:ea typeface="標楷體"/>
              </a:rPr>
              <a:t>年</a:t>
            </a:r>
            <a:r>
              <a:rPr b="1" lang="en-US" sz="1600" spc="-1" strike="noStrike">
                <a:solidFill>
                  <a:srgbClr val="ffffff"/>
                </a:solidFill>
                <a:uFill>
                  <a:solidFill>
                    <a:srgbClr val="ffffff"/>
                  </a:solidFill>
                </a:uFill>
                <a:latin typeface="Gill Sans MT"/>
                <a:ea typeface="標楷體"/>
              </a:rPr>
              <a:t>10</a:t>
            </a:r>
            <a:r>
              <a:rPr b="1" lang="en-US" sz="1600" spc="-1" strike="noStrike">
                <a:solidFill>
                  <a:srgbClr val="ffffff"/>
                </a:solidFill>
                <a:uFill>
                  <a:solidFill>
                    <a:srgbClr val="ffffff"/>
                  </a:solidFill>
                </a:uFill>
                <a:latin typeface="Gill Sans MT"/>
                <a:ea typeface="標楷體"/>
              </a:rPr>
              <a:t>月</a:t>
            </a:r>
            <a:r>
              <a:rPr b="1" lang="en-US" sz="1600" spc="-1" strike="noStrike">
                <a:solidFill>
                  <a:srgbClr val="ffffff"/>
                </a:solidFill>
                <a:uFill>
                  <a:solidFill>
                    <a:srgbClr val="ffffff"/>
                  </a:solidFill>
                </a:uFill>
                <a:latin typeface="Gill Sans MT"/>
                <a:ea typeface="標楷體"/>
              </a:rPr>
              <a:t>1</a:t>
            </a:r>
            <a:r>
              <a:rPr b="1" lang="en-US" sz="1600" spc="-1" strike="noStrike">
                <a:solidFill>
                  <a:srgbClr val="ffffff"/>
                </a:solidFill>
                <a:uFill>
                  <a:solidFill>
                    <a:srgbClr val="ffffff"/>
                  </a:solidFill>
                </a:uFill>
                <a:latin typeface="Gill Sans MT"/>
                <a:ea typeface="標楷體"/>
              </a:rPr>
              <a:t>日起生效</a:t>
            </a:r>
            <a:r>
              <a:rPr b="1" lang="en-US" sz="1600" spc="-1" strike="noStrike">
                <a:solidFill>
                  <a:srgbClr val="ffffff"/>
                </a:solidFill>
                <a:uFill>
                  <a:solidFill>
                    <a:srgbClr val="ffffff"/>
                  </a:solidFill>
                </a:uFill>
                <a:latin typeface="Gill Sans MT"/>
                <a:ea typeface="標楷體"/>
              </a:rPr>
              <a:t>)</a:t>
            </a:r>
            <a:endParaRPr b="0" lang="en-US" sz="1800" spc="-1" strike="noStrike">
              <a:solidFill>
                <a:srgbClr val="000000"/>
              </a:solidFill>
              <a:uFill>
                <a:solidFill>
                  <a:srgbClr val="ffffff"/>
                </a:solidFill>
              </a:uFill>
              <a:latin typeface="Arial"/>
            </a:endParaRPr>
          </a:p>
        </p:txBody>
      </p:sp>
      <p:graphicFrame>
        <p:nvGraphicFramePr>
          <p:cNvPr id="426" name="Table 3"/>
          <p:cNvGraphicFramePr/>
          <p:nvPr/>
        </p:nvGraphicFramePr>
        <p:xfrm>
          <a:off x="395280" y="1268280"/>
          <a:ext cx="8235720" cy="5040000"/>
        </p:xfrm>
        <a:graphic>
          <a:graphicData uri="http://schemas.openxmlformats.org/drawingml/2006/table">
            <a:tbl>
              <a:tblPr/>
              <a:tblGrid>
                <a:gridCol w="2743200"/>
                <a:gridCol w="3455640"/>
                <a:gridCol w="2036880"/>
              </a:tblGrid>
              <a:tr h="2947680">
                <a:tc>
                  <a:txBody>
                    <a:bodyPr lIns="90000" rIns="90000" tIns="190800" bIns="46800"/>
                    <a:p>
                      <a:pPr algn="ctr">
                        <a:lnSpc>
                          <a:spcPct val="76000"/>
                        </a:lnSpc>
                      </a:pPr>
                      <a:r>
                        <a:rPr b="1" lang="en-US" sz="1800" spc="-1" strike="noStrike">
                          <a:solidFill>
                            <a:srgbClr val="ffffff"/>
                          </a:solidFill>
                          <a:uFill>
                            <a:solidFill>
                              <a:srgbClr val="ffffff"/>
                            </a:solidFill>
                          </a:uFill>
                          <a:latin typeface="Gill Sans MT"/>
                          <a:ea typeface="標楷體"/>
                        </a:rPr>
                        <a:t>勞工分類</a:t>
                      </a:r>
                      <a:endParaRPr b="0" lang="en-US" sz="18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2160">
                      <a:solidFill>
                        <a:srgbClr val="ffffff"/>
                      </a:solidFill>
                    </a:lnB>
                    <a:solidFill>
                      <a:srgbClr val="189e8e"/>
                    </a:solidFill>
                  </a:tcPr>
                </a:tc>
                <a:tc>
                  <a:txBody>
                    <a:bodyPr lIns="90000" rIns="90000" tIns="190800" bIns="46800"/>
                    <a:p>
                      <a:pPr>
                        <a:lnSpc>
                          <a:spcPct val="76000"/>
                        </a:lnSpc>
                      </a:pPr>
                      <a:r>
                        <a:rPr b="1" lang="en-US" sz="1800" spc="-1" strike="noStrike">
                          <a:solidFill>
                            <a:srgbClr val="ffffff"/>
                          </a:solidFill>
                          <a:uFill>
                            <a:solidFill>
                              <a:srgbClr val="ffffff"/>
                            </a:solidFill>
                          </a:uFill>
                          <a:latin typeface="Gill Sans MT"/>
                          <a:ea typeface="標楷體"/>
                        </a:rPr>
                        <a:t>第一類勞工</a:t>
                      </a:r>
                      <a:r>
                        <a:rPr b="1" lang="en-US" sz="1800" spc="-1" strike="noStrike">
                          <a:solidFill>
                            <a:srgbClr val="ffffff"/>
                          </a:solidFill>
                          <a:uFill>
                            <a:solidFill>
                              <a:srgbClr val="ffffff"/>
                            </a:solidFill>
                          </a:uFill>
                          <a:latin typeface="Gill Sans MT"/>
                          <a:ea typeface="標楷體"/>
                        </a:rPr>
                        <a:t>:</a:t>
                      </a:r>
                      <a:endParaRPr b="0" lang="en-US" sz="1800" spc="-1" strike="noStrike">
                        <a:solidFill>
                          <a:srgbClr val="000000"/>
                        </a:solidFill>
                        <a:uFill>
                          <a:solidFill>
                            <a:srgbClr val="ffffff"/>
                          </a:solidFill>
                        </a:uFill>
                        <a:latin typeface="Arial"/>
                      </a:endParaRPr>
                    </a:p>
                    <a:p>
                      <a:pPr>
                        <a:lnSpc>
                          <a:spcPct val="76000"/>
                        </a:lnSpc>
                      </a:pPr>
                      <a:r>
                        <a:rPr b="1" lang="en-US" sz="1800" spc="-1" strike="noStrike">
                          <a:solidFill>
                            <a:srgbClr val="ffffff"/>
                          </a:solidFill>
                          <a:uFill>
                            <a:solidFill>
                              <a:srgbClr val="ffffff"/>
                            </a:solidFill>
                          </a:uFill>
                          <a:latin typeface="Gill Sans MT"/>
                          <a:ea typeface="標楷體"/>
                        </a:rPr>
                        <a:t>1.</a:t>
                      </a:r>
                      <a:r>
                        <a:rPr b="0" lang="en-US" sz="1800" spc="-1" strike="noStrike">
                          <a:solidFill>
                            <a:srgbClr val="ffffff"/>
                          </a:solidFill>
                          <a:uFill>
                            <a:solidFill>
                              <a:srgbClr val="ffffff"/>
                            </a:solidFill>
                          </a:uFill>
                          <a:latin typeface="Gill Sans MT"/>
                          <a:ea typeface="標楷體"/>
                        </a:rPr>
                        <a:t>屠宰業或承載旅客之運輸業之勞工。</a:t>
                      </a:r>
                      <a:r>
                        <a:rPr b="0" lang="en-US" sz="1800" spc="-1" strike="noStrike">
                          <a:solidFill>
                            <a:srgbClr val="ffffff"/>
                          </a:solidFill>
                          <a:uFill>
                            <a:solidFill>
                              <a:srgbClr val="ffffff"/>
                            </a:solidFill>
                          </a:uFill>
                          <a:latin typeface="Gill Sans MT"/>
                          <a:ea typeface="標楷體"/>
                        </a:rPr>
                        <a:t>(</a:t>
                      </a:r>
                      <a:r>
                        <a:rPr b="0" lang="en-US" sz="1800" spc="-1" strike="noStrike">
                          <a:solidFill>
                            <a:srgbClr val="ffffff"/>
                          </a:solidFill>
                          <a:uFill>
                            <a:solidFill>
                              <a:srgbClr val="ffffff"/>
                            </a:solidFill>
                          </a:uFill>
                          <a:latin typeface="Gill Sans MT"/>
                          <a:ea typeface="標楷體"/>
                        </a:rPr>
                        <a:t>年節、紀念日、勞動節日及其他由中央主管機關規定應放假之日</a:t>
                      </a:r>
                      <a:r>
                        <a:rPr b="0" lang="en-US" sz="1800" spc="-1" strike="noStrike">
                          <a:solidFill>
                            <a:srgbClr val="ffffff"/>
                          </a:solidFill>
                          <a:uFill>
                            <a:solidFill>
                              <a:srgbClr val="ffffff"/>
                            </a:solidFill>
                          </a:uFill>
                          <a:latin typeface="Gill Sans MT"/>
                          <a:ea typeface="標楷體"/>
                        </a:rPr>
                        <a:t>)</a:t>
                      </a:r>
                      <a:endParaRPr b="0" lang="en-US" sz="1800" spc="-1" strike="noStrike">
                        <a:solidFill>
                          <a:srgbClr val="000000"/>
                        </a:solidFill>
                        <a:uFill>
                          <a:solidFill>
                            <a:srgbClr val="ffffff"/>
                          </a:solidFill>
                        </a:uFill>
                        <a:latin typeface="Arial"/>
                      </a:endParaRPr>
                    </a:p>
                    <a:p>
                      <a:pPr>
                        <a:lnSpc>
                          <a:spcPct val="76000"/>
                        </a:lnSpc>
                      </a:pPr>
                      <a:r>
                        <a:rPr b="0" lang="en-US" sz="1800" spc="-1" strike="noStrike">
                          <a:solidFill>
                            <a:srgbClr val="ffffff"/>
                          </a:solidFill>
                          <a:uFill>
                            <a:solidFill>
                              <a:srgbClr val="ffffff"/>
                            </a:solidFill>
                          </a:uFill>
                          <a:latin typeface="Gill Sans MT"/>
                          <a:ea typeface="標楷體"/>
                        </a:rPr>
                        <a:t>2.</a:t>
                      </a:r>
                      <a:r>
                        <a:rPr b="0" lang="en-US" sz="1800" spc="-1" strike="noStrike">
                          <a:solidFill>
                            <a:srgbClr val="ffffff"/>
                          </a:solidFill>
                          <a:uFill>
                            <a:solidFill>
                              <a:srgbClr val="ffffff"/>
                            </a:solidFill>
                          </a:uFill>
                          <a:latin typeface="Gill Sans MT"/>
                          <a:ea typeface="標楷體"/>
                        </a:rPr>
                        <a:t>因勞工從事工作之地點具特殊性（如海上、高山或偏遠地區等），其交通相當耗時之勞工。</a:t>
                      </a:r>
                      <a:endParaRPr b="0" lang="en-US" sz="1800" spc="-1" strike="noStrike">
                        <a:solidFill>
                          <a:srgbClr val="000000"/>
                        </a:solidFill>
                        <a:uFill>
                          <a:solidFill>
                            <a:srgbClr val="ffffff"/>
                          </a:solidFill>
                        </a:uFill>
                        <a:latin typeface="Arial"/>
                      </a:endParaRPr>
                    </a:p>
                    <a:p>
                      <a:pPr>
                        <a:lnSpc>
                          <a:spcPct val="76000"/>
                        </a:lnSpc>
                      </a:pPr>
                      <a:r>
                        <a:rPr b="0" lang="en-US" sz="1800" spc="-1" strike="noStrike">
                          <a:solidFill>
                            <a:srgbClr val="ffffff"/>
                          </a:solidFill>
                          <a:uFill>
                            <a:solidFill>
                              <a:srgbClr val="ffffff"/>
                            </a:solidFill>
                          </a:uFill>
                          <a:latin typeface="Gill Sans MT"/>
                          <a:ea typeface="標楷體"/>
                        </a:rPr>
                        <a:t>3.</a:t>
                      </a:r>
                      <a:r>
                        <a:rPr b="0" lang="en-US" sz="1800" spc="-1" strike="noStrike">
                          <a:solidFill>
                            <a:srgbClr val="ffffff"/>
                          </a:solidFill>
                          <a:uFill>
                            <a:solidFill>
                              <a:srgbClr val="ffffff"/>
                            </a:solidFill>
                          </a:uFill>
                          <a:latin typeface="Gill Sans MT"/>
                          <a:ea typeface="標楷體"/>
                        </a:rPr>
                        <a:t>於國外、船艦、航空器、闈場或電廠歲修執行職務之勞工。</a:t>
                      </a:r>
                      <a:endParaRPr b="0" lang="en-US" sz="18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2160">
                      <a:solidFill>
                        <a:srgbClr val="ffffff"/>
                      </a:solidFill>
                    </a:lnB>
                    <a:solidFill>
                      <a:srgbClr val="189e8e"/>
                    </a:solidFill>
                  </a:tcPr>
                </a:tc>
                <a:tc>
                  <a:txBody>
                    <a:bodyPr lIns="90000" rIns="90000" tIns="190800" bIns="46800"/>
                    <a:p>
                      <a:pPr algn="ctr">
                        <a:lnSpc>
                          <a:spcPct val="76000"/>
                        </a:lnSpc>
                      </a:pPr>
                      <a:r>
                        <a:rPr b="1" lang="en-US" sz="1800" spc="-1" strike="noStrike">
                          <a:solidFill>
                            <a:srgbClr val="ffffff"/>
                          </a:solidFill>
                          <a:uFill>
                            <a:solidFill>
                              <a:srgbClr val="ffffff"/>
                            </a:solidFill>
                          </a:uFill>
                          <a:latin typeface="Gill Sans MT"/>
                          <a:ea typeface="標楷體"/>
                        </a:rPr>
                        <a:t>非屬第一類勞工</a:t>
                      </a:r>
                      <a:endParaRPr b="0" lang="en-US" sz="18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2160">
                      <a:solidFill>
                        <a:srgbClr val="ffffff"/>
                      </a:solidFill>
                    </a:lnB>
                    <a:solidFill>
                      <a:srgbClr val="189e8e"/>
                    </a:solidFill>
                  </a:tcPr>
                </a:tc>
              </a:tr>
              <a:tr h="2092320">
                <a:tc>
                  <a:txBody>
                    <a:bodyPr lIns="90000" rIns="90000" tIns="190800" bIns="46800"/>
                    <a:p>
                      <a:pPr>
                        <a:lnSpc>
                          <a:spcPct val="76000"/>
                        </a:lnSpc>
                      </a:pPr>
                      <a:r>
                        <a:rPr b="0" lang="en-US" sz="1800" spc="-1" strike="noStrike">
                          <a:solidFill>
                            <a:srgbClr val="000066"/>
                          </a:solidFill>
                          <a:uFill>
                            <a:solidFill>
                              <a:srgbClr val="ffffff"/>
                            </a:solidFill>
                          </a:uFill>
                          <a:latin typeface="Gill Sans MT"/>
                          <a:ea typeface="標楷體"/>
                        </a:rPr>
                        <a:t>是否允許「</a:t>
                      </a:r>
                      <a:r>
                        <a:rPr b="0" lang="en-US" sz="1800" spc="-1" strike="noStrike">
                          <a:solidFill>
                            <a:srgbClr val="000066"/>
                          </a:solidFill>
                          <a:uFill>
                            <a:solidFill>
                              <a:srgbClr val="ffffff"/>
                            </a:solidFill>
                          </a:uFill>
                          <a:latin typeface="Gill Sans MT"/>
                          <a:ea typeface="標楷體"/>
                        </a:rPr>
                        <a:t>14</a:t>
                      </a:r>
                      <a:r>
                        <a:rPr b="0" lang="en-US" sz="1800" spc="-1" strike="noStrike">
                          <a:solidFill>
                            <a:srgbClr val="000066"/>
                          </a:solidFill>
                          <a:uFill>
                            <a:solidFill>
                              <a:srgbClr val="ffffff"/>
                            </a:solidFill>
                          </a:uFill>
                          <a:latin typeface="Gill Sans MT"/>
                          <a:ea typeface="標楷體"/>
                        </a:rPr>
                        <a:t>休</a:t>
                      </a:r>
                      <a:r>
                        <a:rPr b="0" lang="en-US" sz="1800" spc="-1" strike="noStrike">
                          <a:solidFill>
                            <a:srgbClr val="000066"/>
                          </a:solidFill>
                          <a:uFill>
                            <a:solidFill>
                              <a:srgbClr val="ffffff"/>
                            </a:solidFill>
                          </a:uFill>
                          <a:latin typeface="Gill Sans MT"/>
                          <a:ea typeface="標楷體"/>
                        </a:rPr>
                        <a:t>2</a:t>
                      </a:r>
                      <a:r>
                        <a:rPr b="0" lang="en-US" sz="1800" spc="-1" strike="noStrike">
                          <a:solidFill>
                            <a:srgbClr val="000066"/>
                          </a:solidFill>
                          <a:uFill>
                            <a:solidFill>
                              <a:srgbClr val="ffffff"/>
                            </a:solidFill>
                          </a:uFill>
                          <a:latin typeface="Gill Sans MT"/>
                          <a:ea typeface="標楷體"/>
                        </a:rPr>
                        <a:t>」</a:t>
                      </a:r>
                      <a:r>
                        <a:rPr b="0" lang="en-US" sz="1800" spc="-1" strike="noStrike">
                          <a:solidFill>
                            <a:srgbClr val="000066"/>
                          </a:solidFill>
                          <a:uFill>
                            <a:solidFill>
                              <a:srgbClr val="ffffff"/>
                            </a:solidFill>
                          </a:uFill>
                          <a:latin typeface="Gill Sans MT"/>
                          <a:ea typeface="標楷體"/>
                        </a:rPr>
                        <a:t>?</a:t>
                      </a:r>
                      <a:endParaRPr b="0" lang="en-US" sz="18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2160">
                      <a:solidFill>
                        <a:srgbClr val="ffffff"/>
                      </a:solidFill>
                    </a:lnT>
                    <a:lnB w="720">
                      <a:solidFill>
                        <a:srgbClr val="ffffff"/>
                      </a:solidFill>
                    </a:lnB>
                    <a:solidFill>
                      <a:srgbClr val="ccdfdb"/>
                    </a:solidFill>
                  </a:tcPr>
                </a:tc>
                <a:tc>
                  <a:txBody>
                    <a:bodyPr lIns="90000" rIns="90000" tIns="190800" bIns="46800"/>
                    <a:p>
                      <a:pPr>
                        <a:lnSpc>
                          <a:spcPct val="76000"/>
                        </a:lnSpc>
                      </a:pPr>
                      <a:r>
                        <a:rPr b="0" lang="en-US" sz="1800" spc="-1" strike="noStrike">
                          <a:solidFill>
                            <a:srgbClr val="000066"/>
                          </a:solidFill>
                          <a:uFill>
                            <a:solidFill>
                              <a:srgbClr val="ffffff"/>
                            </a:solidFill>
                          </a:uFill>
                          <a:latin typeface="Gill Sans MT"/>
                          <a:ea typeface="標楷體"/>
                        </a:rPr>
                        <a:t>有「調整例假之原因」，經過勞資雙方事前書面約定之後，即允許。</a:t>
                      </a:r>
                      <a:endParaRPr b="0" lang="en-US" sz="1800" spc="-1" strike="noStrike">
                        <a:solidFill>
                          <a:srgbClr val="000000"/>
                        </a:solidFill>
                        <a:uFill>
                          <a:solidFill>
                            <a:srgbClr val="ffffff"/>
                          </a:solidFill>
                        </a:uFill>
                        <a:latin typeface="Arial"/>
                      </a:endParaRPr>
                    </a:p>
                    <a:p>
                      <a:pPr>
                        <a:lnSpc>
                          <a:spcPct val="76000"/>
                        </a:lnSpc>
                      </a:pPr>
                      <a:r>
                        <a:rPr b="0" lang="en-US" sz="1800" spc="-1" strike="noStrike">
                          <a:solidFill>
                            <a:srgbClr val="000066"/>
                          </a:solidFill>
                          <a:uFill>
                            <a:solidFill>
                              <a:srgbClr val="ffffff"/>
                            </a:solidFill>
                          </a:uFill>
                          <a:latin typeface="Gill Sans MT"/>
                          <a:ea typeface="標楷體"/>
                        </a:rPr>
                        <a:t>惟仍應考量勞工健康及安全；勞工可因健康或其他正當理由隨時終止；若終止挪移例假，應立即回復原例假。</a:t>
                      </a:r>
                      <a:endParaRPr b="0" lang="en-US" sz="18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2160">
                      <a:solidFill>
                        <a:srgbClr val="ffffff"/>
                      </a:solidFill>
                    </a:lnT>
                    <a:lnB w="720">
                      <a:solidFill>
                        <a:srgbClr val="ffffff"/>
                      </a:solidFill>
                    </a:lnB>
                    <a:solidFill>
                      <a:srgbClr val="ccdfdb"/>
                    </a:solidFill>
                  </a:tcPr>
                </a:tc>
                <a:tc>
                  <a:txBody>
                    <a:bodyPr lIns="90000" rIns="90000" tIns="190800" bIns="46800"/>
                    <a:p>
                      <a:pPr algn="ctr">
                        <a:lnSpc>
                          <a:spcPct val="76000"/>
                        </a:lnSpc>
                      </a:pPr>
                      <a:r>
                        <a:rPr b="0" lang="en-US" sz="1800" spc="-1" strike="noStrike">
                          <a:solidFill>
                            <a:srgbClr val="000066"/>
                          </a:solidFill>
                          <a:uFill>
                            <a:solidFill>
                              <a:srgbClr val="ffffff"/>
                            </a:solidFill>
                          </a:uFill>
                          <a:latin typeface="Gill Sans MT"/>
                          <a:ea typeface="標楷體"/>
                        </a:rPr>
                        <a:t>否，</a:t>
                      </a:r>
                      <a:endParaRPr b="0" lang="en-US" sz="1800" spc="-1" strike="noStrike">
                        <a:solidFill>
                          <a:srgbClr val="000000"/>
                        </a:solidFill>
                        <a:uFill>
                          <a:solidFill>
                            <a:srgbClr val="ffffff"/>
                          </a:solidFill>
                        </a:uFill>
                        <a:latin typeface="Arial"/>
                      </a:endParaRPr>
                    </a:p>
                    <a:p>
                      <a:pPr algn="ctr">
                        <a:lnSpc>
                          <a:spcPct val="76000"/>
                        </a:lnSpc>
                      </a:pPr>
                      <a:r>
                        <a:rPr b="0" lang="en-US" sz="1800" spc="-1" strike="noStrike">
                          <a:solidFill>
                            <a:srgbClr val="000066"/>
                          </a:solidFill>
                          <a:uFill>
                            <a:solidFill>
                              <a:srgbClr val="ffffff"/>
                            </a:solidFill>
                          </a:uFill>
                          <a:latin typeface="Gill Sans MT"/>
                          <a:ea typeface="標楷體"/>
                        </a:rPr>
                        <a:t>僅能連上</a:t>
                      </a:r>
                      <a:r>
                        <a:rPr b="0" lang="en-US" sz="1800" spc="-1" strike="noStrike">
                          <a:solidFill>
                            <a:srgbClr val="000066"/>
                          </a:solidFill>
                          <a:uFill>
                            <a:solidFill>
                              <a:srgbClr val="ffffff"/>
                            </a:solidFill>
                          </a:uFill>
                          <a:latin typeface="Gill Sans MT"/>
                          <a:ea typeface="標楷體"/>
                        </a:rPr>
                        <a:t>6</a:t>
                      </a:r>
                      <a:r>
                        <a:rPr b="0" lang="en-US" sz="1800" spc="-1" strike="noStrike">
                          <a:solidFill>
                            <a:srgbClr val="000066"/>
                          </a:solidFill>
                          <a:uFill>
                            <a:solidFill>
                              <a:srgbClr val="ffffff"/>
                            </a:solidFill>
                          </a:uFill>
                          <a:latin typeface="Gill Sans MT"/>
                          <a:ea typeface="標楷體"/>
                        </a:rPr>
                        <a:t>天班。</a:t>
                      </a:r>
                      <a:endParaRPr b="0" lang="en-US" sz="18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2160">
                      <a:solidFill>
                        <a:srgbClr val="ffffff"/>
                      </a:solidFill>
                    </a:lnT>
                    <a:lnB w="720">
                      <a:solidFill>
                        <a:srgbClr val="ffffff"/>
                      </a:solidFill>
                    </a:lnB>
                    <a:solidFill>
                      <a:srgbClr val="ccdfdb"/>
                    </a:solidFill>
                  </a:tcPr>
                </a:tc>
              </a:tr>
            </a:tbl>
          </a:graphicData>
        </a:graphic>
      </p:graphicFrame>
      <p:sp>
        <p:nvSpPr>
          <p:cNvPr id="427" name="CustomShape 4"/>
          <p:cNvSpPr/>
          <p:nvPr/>
        </p:nvSpPr>
        <p:spPr>
          <a:xfrm>
            <a:off x="6156360" y="6453360"/>
            <a:ext cx="2895120" cy="320400"/>
          </a:xfrm>
          <a:prstGeom prst="rect">
            <a:avLst/>
          </a:prstGeom>
          <a:noFill/>
          <a:ln>
            <a:noFill/>
          </a:ln>
        </p:spPr>
        <p:style>
          <a:lnRef idx="0"/>
          <a:fillRef idx="0"/>
          <a:effectRef idx="0"/>
          <a:fontRef idx="minor"/>
        </p:style>
        <p:txBody>
          <a:bodyPr lIns="90000" rIns="90000" tIns="46800" bIns="46800"/>
          <a:p>
            <a:pPr algn="r">
              <a:lnSpc>
                <a:spcPct val="100000"/>
              </a:lnSpc>
            </a:pPr>
            <a:r>
              <a:rPr b="1" lang="en-US" sz="1200" spc="-1" strike="noStrike">
                <a:solidFill>
                  <a:srgbClr val="ffffff"/>
                </a:solidFill>
                <a:uFill>
                  <a:solidFill>
                    <a:srgbClr val="ffffff"/>
                  </a:solidFill>
                </a:uFill>
                <a:latin typeface="Gill Sans MT"/>
                <a:ea typeface="標楷體"/>
              </a:rPr>
              <a:t>勞動條件</a:t>
            </a:r>
            <a:endParaRPr b="0" lang="en-US" sz="1800" spc="-1" strike="noStrike">
              <a:solidFill>
                <a:srgbClr val="000000"/>
              </a:solidFill>
              <a:uFill>
                <a:solidFill>
                  <a:srgbClr val="ffffff"/>
                </a:solidFill>
              </a:uFill>
              <a:latin typeface="Arial"/>
            </a:endParaRPr>
          </a:p>
        </p:txBody>
      </p:sp>
      <p:sp>
        <p:nvSpPr>
          <p:cNvPr id="428" name="TextShape 5"/>
          <p:cNvSpPr txBox="1"/>
          <p:nvPr/>
        </p:nvSpPr>
        <p:spPr>
          <a:xfrm>
            <a:off x="509760" y="6443640"/>
            <a:ext cx="907560" cy="309240"/>
          </a:xfrm>
          <a:prstGeom prst="rect">
            <a:avLst/>
          </a:prstGeom>
          <a:noFill/>
          <a:ln>
            <a:noFill/>
          </a:ln>
        </p:spPr>
        <p:txBody>
          <a:bodyPr lIns="90000" rIns="90000" tIns="46800" bIns="46800"/>
          <a:p>
            <a:pPr algn="ctr">
              <a:lnSpc>
                <a:spcPct val="100000"/>
              </a:lnSpc>
            </a:pPr>
            <a:fld id="{11E71ADD-32F9-43CB-8CF6-A0D9DFA8AD62}"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429" name="TextShape 6"/>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46" dur="indefinite" restart="never" nodeType="tmRoot">
          <p:childTnLst>
            <p:seq>
              <p:cTn id="47"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0" name="CustomShape 1"/>
          <p:cNvSpPr/>
          <p:nvPr/>
        </p:nvSpPr>
        <p:spPr>
          <a:xfrm>
            <a:off x="509760" y="6443640"/>
            <a:ext cx="912600" cy="313920"/>
          </a:xfrm>
          <a:prstGeom prst="rect">
            <a:avLst/>
          </a:prstGeom>
          <a:noFill/>
          <a:ln>
            <a:noFill/>
          </a:ln>
        </p:spPr>
        <p:style>
          <a:lnRef idx="0"/>
          <a:fillRef idx="0"/>
          <a:effectRef idx="0"/>
          <a:fontRef idx="minor"/>
        </p:style>
        <p:txBody>
          <a:bodyPr lIns="90000" rIns="90000" tIns="46800" bIns="46800"/>
          <a:p>
            <a:pPr algn="ctr">
              <a:lnSpc>
                <a:spcPct val="100000"/>
              </a:lnSpc>
            </a:pPr>
            <a:fld id="{6EBAE4A0-165E-40FC-B7DF-D781A6A8102B}" type="slidenum">
              <a:rPr b="1" lang="en-US" sz="1200" spc="-1" strike="noStrike">
                <a:solidFill>
                  <a:srgbClr val="ffffff"/>
                </a:solidFill>
                <a:uFill>
                  <a:solidFill>
                    <a:srgbClr val="ffffff"/>
                  </a:solidFill>
                </a:uFill>
                <a:latin typeface="Times New Roman"/>
                <a:ea typeface="標楷體"/>
              </a:rPr>
              <a:t>1</a:t>
            </a:fld>
            <a:endParaRPr b="0" lang="en-US" sz="1800" spc="-1" strike="noStrike">
              <a:solidFill>
                <a:srgbClr val="000000"/>
              </a:solidFill>
              <a:uFill>
                <a:solidFill>
                  <a:srgbClr val="ffffff"/>
                </a:solidFill>
              </a:uFill>
              <a:latin typeface="Arial"/>
            </a:endParaRPr>
          </a:p>
        </p:txBody>
      </p:sp>
      <p:sp>
        <p:nvSpPr>
          <p:cNvPr id="431" name="CustomShape 2"/>
          <p:cNvSpPr/>
          <p:nvPr/>
        </p:nvSpPr>
        <p:spPr>
          <a:xfrm>
            <a:off x="304920" y="351000"/>
            <a:ext cx="8305560" cy="56304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600" spc="-1" strike="noStrike">
                <a:solidFill>
                  <a:srgbClr val="ffffff"/>
                </a:solidFill>
                <a:uFill>
                  <a:solidFill>
                    <a:srgbClr val="ffffff"/>
                  </a:solidFill>
                </a:uFill>
                <a:latin typeface="Gill Sans MT"/>
                <a:ea typeface="標楷體"/>
              </a:rPr>
              <a:t>相關工時規定</a:t>
            </a:r>
            <a:endParaRPr b="0" lang="en-US" sz="1800" spc="-1" strike="noStrike">
              <a:solidFill>
                <a:srgbClr val="000000"/>
              </a:solidFill>
              <a:uFill>
                <a:solidFill>
                  <a:srgbClr val="ffffff"/>
                </a:solidFill>
              </a:uFill>
              <a:latin typeface="Arial"/>
            </a:endParaRPr>
          </a:p>
        </p:txBody>
      </p:sp>
      <p:sp>
        <p:nvSpPr>
          <p:cNvPr id="432" name="CustomShape 3"/>
          <p:cNvSpPr/>
          <p:nvPr/>
        </p:nvSpPr>
        <p:spPr>
          <a:xfrm>
            <a:off x="428760" y="1214280"/>
            <a:ext cx="8229240" cy="5785920"/>
          </a:xfrm>
          <a:prstGeom prst="rect">
            <a:avLst/>
          </a:prstGeom>
          <a:noFill/>
          <a:ln>
            <a:noFill/>
          </a:ln>
        </p:spPr>
        <p:style>
          <a:lnRef idx="0"/>
          <a:fillRef idx="0"/>
          <a:effectRef idx="0"/>
          <a:fontRef idx="minor"/>
        </p:style>
        <p:txBody>
          <a:bodyPr lIns="90000" rIns="90000" tIns="46800" bIns="46800"/>
          <a:p>
            <a:pPr marL="336600" indent="-336240">
              <a:lnSpc>
                <a:spcPct val="120000"/>
              </a:lnSpc>
              <a:buClr>
                <a:srgbClr val="5aa5de"/>
              </a:buClr>
              <a:buFont typeface="Wingdings" charset="2"/>
              <a:buChar char=""/>
            </a:pPr>
            <a:r>
              <a:rPr b="1" lang="en-US" sz="2800" spc="-1" strike="noStrike">
                <a:solidFill>
                  <a:srgbClr val="1d7acf"/>
                </a:solidFill>
                <a:uFill>
                  <a:solidFill>
                    <a:srgbClr val="ffffff"/>
                  </a:solidFill>
                </a:uFill>
                <a:latin typeface="標楷體"/>
                <a:ea typeface="標楷體"/>
              </a:rPr>
              <a:t>延長工作時間</a:t>
            </a:r>
            <a:endParaRPr b="0" lang="en-US" sz="1800" spc="-1" strike="noStrike">
              <a:solidFill>
                <a:srgbClr val="000000"/>
              </a:solidFill>
              <a:uFill>
                <a:solidFill>
                  <a:srgbClr val="ffffff"/>
                </a:solidFill>
              </a:uFill>
              <a:latin typeface="Arial"/>
            </a:endParaRPr>
          </a:p>
          <a:p>
            <a:pPr lvl="1" marL="736560" indent="-279000">
              <a:lnSpc>
                <a:spcPct val="120000"/>
              </a:lnSpc>
              <a:buClr>
                <a:srgbClr val="189e8e"/>
              </a:buClr>
              <a:buFont typeface="Wingdings" charset="2"/>
              <a:buChar char=""/>
            </a:pPr>
            <a:r>
              <a:rPr b="0" lang="en-US" sz="2000" spc="-1" strike="noStrike">
                <a:solidFill>
                  <a:srgbClr val="000066"/>
                </a:solidFill>
                <a:uFill>
                  <a:solidFill>
                    <a:srgbClr val="ffffff"/>
                  </a:solidFill>
                </a:uFill>
                <a:latin typeface="標楷體"/>
                <a:ea typeface="標楷體"/>
              </a:rPr>
              <a:t>指</a:t>
            </a:r>
            <a:r>
              <a:rPr b="0" lang="en-US" sz="2000" spc="-1" strike="noStrike" u="sng">
                <a:solidFill>
                  <a:srgbClr val="ff0000"/>
                </a:solidFill>
                <a:uFill>
                  <a:solidFill>
                    <a:srgbClr val="ffffff"/>
                  </a:solidFill>
                </a:uFill>
                <a:latin typeface="標楷體"/>
                <a:ea typeface="標楷體"/>
              </a:rPr>
              <a:t>每日</a:t>
            </a:r>
            <a:r>
              <a:rPr b="0" lang="en-US" sz="2000" spc="-1" strike="noStrike" u="sng">
                <a:solidFill>
                  <a:srgbClr val="0000ff"/>
                </a:solidFill>
                <a:uFill>
                  <a:solidFill>
                    <a:srgbClr val="ffffff"/>
                  </a:solidFill>
                </a:uFill>
                <a:latin typeface="標楷體"/>
                <a:ea typeface="標楷體"/>
              </a:rPr>
              <a:t>工作時間</a:t>
            </a:r>
            <a:r>
              <a:rPr b="0" lang="en-US" sz="2000" spc="-1" strike="noStrike" u="sng">
                <a:solidFill>
                  <a:srgbClr val="ff0000"/>
                </a:solidFill>
                <a:uFill>
                  <a:solidFill>
                    <a:srgbClr val="ffffff"/>
                  </a:solidFill>
                </a:uFill>
                <a:latin typeface="標楷體"/>
                <a:ea typeface="標楷體"/>
              </a:rPr>
              <a:t>超過</a:t>
            </a:r>
            <a:r>
              <a:rPr b="0" lang="en-US" sz="2000" spc="-1" strike="noStrike" u="sng">
                <a:solidFill>
                  <a:srgbClr val="ff0000"/>
                </a:solidFill>
                <a:uFill>
                  <a:solidFill>
                    <a:srgbClr val="ffffff"/>
                  </a:solidFill>
                </a:uFill>
                <a:latin typeface="標楷體"/>
                <a:ea typeface="標楷體"/>
              </a:rPr>
              <a:t>8</a:t>
            </a:r>
            <a:r>
              <a:rPr b="0" lang="en-US" sz="2000" spc="-1" strike="noStrike" u="sng">
                <a:solidFill>
                  <a:srgbClr val="ff0000"/>
                </a:solidFill>
                <a:uFill>
                  <a:solidFill>
                    <a:srgbClr val="ffffff"/>
                  </a:solidFill>
                </a:uFill>
                <a:latin typeface="標楷體"/>
                <a:ea typeface="標楷體"/>
              </a:rPr>
              <a:t>小時</a:t>
            </a:r>
            <a:r>
              <a:rPr b="0" lang="en-US" sz="2000" spc="-1" strike="noStrike">
                <a:solidFill>
                  <a:srgbClr val="000066"/>
                </a:solidFill>
                <a:uFill>
                  <a:solidFill>
                    <a:srgbClr val="ffffff"/>
                  </a:solidFill>
                </a:uFill>
                <a:latin typeface="標楷體"/>
                <a:ea typeface="標楷體"/>
              </a:rPr>
              <a:t>或</a:t>
            </a:r>
            <a:r>
              <a:rPr b="0" lang="en-US" sz="2000" spc="-1" strike="noStrike" u="sng">
                <a:solidFill>
                  <a:srgbClr val="ff0000"/>
                </a:solidFill>
                <a:uFill>
                  <a:solidFill>
                    <a:srgbClr val="ffffff"/>
                  </a:solidFill>
                </a:uFill>
                <a:latin typeface="標楷體"/>
                <a:ea typeface="標楷體"/>
              </a:rPr>
              <a:t>每週</a:t>
            </a:r>
            <a:r>
              <a:rPr b="0" lang="en-US" sz="2000" spc="-1" strike="noStrike" u="sng">
                <a:solidFill>
                  <a:srgbClr val="0000ff"/>
                </a:solidFill>
                <a:uFill>
                  <a:solidFill>
                    <a:srgbClr val="ffffff"/>
                  </a:solidFill>
                </a:uFill>
                <a:latin typeface="標楷體"/>
                <a:ea typeface="標楷體"/>
              </a:rPr>
              <a:t>工作總時數</a:t>
            </a:r>
            <a:r>
              <a:rPr b="0" lang="en-US" sz="2000" spc="-1" strike="noStrike" u="sng">
                <a:solidFill>
                  <a:srgbClr val="ff0000"/>
                </a:solidFill>
                <a:uFill>
                  <a:solidFill>
                    <a:srgbClr val="ffffff"/>
                  </a:solidFill>
                </a:uFill>
                <a:latin typeface="標楷體"/>
                <a:ea typeface="標楷體"/>
              </a:rPr>
              <a:t>超過</a:t>
            </a:r>
            <a:r>
              <a:rPr b="0" lang="en-US" sz="2000" spc="-1" strike="noStrike" u="sng">
                <a:solidFill>
                  <a:srgbClr val="ff0000"/>
                </a:solidFill>
                <a:uFill>
                  <a:solidFill>
                    <a:srgbClr val="ffffff"/>
                  </a:solidFill>
                </a:uFill>
                <a:latin typeface="標楷體"/>
                <a:ea typeface="標楷體"/>
              </a:rPr>
              <a:t>40</a:t>
            </a:r>
            <a:r>
              <a:rPr b="0" lang="en-US" sz="2000" spc="-1" strike="noStrike" u="sng">
                <a:solidFill>
                  <a:srgbClr val="ff0000"/>
                </a:solidFill>
                <a:uFill>
                  <a:solidFill>
                    <a:srgbClr val="ffffff"/>
                  </a:solidFill>
                </a:uFill>
                <a:latin typeface="標楷體"/>
                <a:ea typeface="標楷體"/>
              </a:rPr>
              <a:t>小時</a:t>
            </a:r>
            <a:r>
              <a:rPr b="0" lang="en-US" sz="2000" spc="-1" strike="noStrike">
                <a:solidFill>
                  <a:srgbClr val="000066"/>
                </a:solidFill>
                <a:uFill>
                  <a:solidFill>
                    <a:srgbClr val="ffffff"/>
                  </a:solidFill>
                </a:uFill>
                <a:latin typeface="標楷體"/>
                <a:ea typeface="標楷體"/>
              </a:rPr>
              <a:t>之部分。但依二週變形、八週變形、四週變形變更工作時間者，</a:t>
            </a:r>
            <a:r>
              <a:rPr b="0" lang="en-US" sz="2000" spc="-1" strike="noStrike" u="sng">
                <a:solidFill>
                  <a:srgbClr val="0000ff"/>
                </a:solidFill>
                <a:uFill>
                  <a:solidFill>
                    <a:srgbClr val="ffffff"/>
                  </a:solidFill>
                </a:uFill>
                <a:latin typeface="標楷體"/>
                <a:ea typeface="標楷體"/>
              </a:rPr>
              <a:t>係指超過變更後工作時間之部分</a:t>
            </a:r>
            <a:r>
              <a:rPr b="0" lang="en-US" sz="2000" spc="-1" strike="noStrike">
                <a:solidFill>
                  <a:srgbClr val="000066"/>
                </a:solidFill>
                <a:uFill>
                  <a:solidFill>
                    <a:srgbClr val="ffffff"/>
                  </a:solidFill>
                </a:uFill>
                <a:latin typeface="標楷體"/>
                <a:ea typeface="標楷體"/>
              </a:rPr>
              <a:t>。</a:t>
            </a:r>
            <a:r>
              <a:rPr b="0" lang="en-US" sz="1800" spc="-1" strike="noStrike">
                <a:solidFill>
                  <a:srgbClr val="000066"/>
                </a:solidFill>
                <a:uFill>
                  <a:solidFill>
                    <a:srgbClr val="ffffff"/>
                  </a:solidFill>
                </a:uFill>
                <a:latin typeface="標楷體"/>
                <a:ea typeface="標楷體"/>
              </a:rPr>
              <a:t>【勞基法施行細則草案</a:t>
            </a:r>
            <a:r>
              <a:rPr b="0" lang="en-US" sz="1800" spc="-1" strike="noStrike">
                <a:solidFill>
                  <a:srgbClr val="000066"/>
                </a:solidFill>
                <a:uFill>
                  <a:solidFill>
                    <a:srgbClr val="ffffff"/>
                  </a:solidFill>
                </a:uFill>
                <a:latin typeface="標楷體"/>
                <a:ea typeface="標楷體"/>
              </a:rPr>
              <a:t>§20-1</a:t>
            </a:r>
            <a:r>
              <a:rPr b="0" lang="en-US" sz="1800" spc="-1" strike="noStrike">
                <a:solidFill>
                  <a:srgbClr val="000066"/>
                </a:solidFill>
                <a:uFill>
                  <a:solidFill>
                    <a:srgbClr val="ffffff"/>
                  </a:solidFill>
                </a:uFill>
                <a:latin typeface="標楷體"/>
                <a:ea typeface="標楷體"/>
              </a:rPr>
              <a:t>擬新增：使勞工於休息日工作之時間】</a:t>
            </a:r>
            <a:endParaRPr b="0" lang="en-US" sz="1800" spc="-1" strike="noStrike">
              <a:solidFill>
                <a:srgbClr val="000000"/>
              </a:solidFill>
              <a:uFill>
                <a:solidFill>
                  <a:srgbClr val="ffffff"/>
                </a:solidFill>
              </a:uFill>
              <a:latin typeface="Arial"/>
            </a:endParaRPr>
          </a:p>
          <a:p>
            <a:pPr lvl="1" marL="736560" indent="-279000">
              <a:lnSpc>
                <a:spcPct val="120000"/>
              </a:lnSpc>
              <a:buClr>
                <a:srgbClr val="189e8e"/>
              </a:buClr>
              <a:buFont typeface="Wingdings" charset="2"/>
              <a:buChar char=""/>
            </a:pPr>
            <a:r>
              <a:rPr b="0" lang="en-US" sz="2400" spc="-1" strike="noStrike">
                <a:solidFill>
                  <a:srgbClr val="000066"/>
                </a:solidFill>
                <a:uFill>
                  <a:solidFill>
                    <a:srgbClr val="ffffff"/>
                  </a:solidFill>
                </a:uFill>
                <a:latin typeface="標楷體"/>
                <a:ea typeface="標楷體"/>
              </a:rPr>
              <a:t>要件及程序：</a:t>
            </a:r>
            <a:r>
              <a:rPr b="0" lang="en-US" sz="2400" spc="-1" strike="noStrike">
                <a:solidFill>
                  <a:srgbClr val="000066"/>
                </a:solidFill>
                <a:uFill>
                  <a:solidFill>
                    <a:srgbClr val="ffffff"/>
                  </a:solidFill>
                </a:uFill>
                <a:latin typeface="標楷體"/>
                <a:ea typeface="標楷體"/>
              </a:rPr>
              <a:t>(</a:t>
            </a:r>
            <a:r>
              <a:rPr b="0" lang="en-US" sz="2400" spc="-1" strike="noStrike">
                <a:solidFill>
                  <a:srgbClr val="000066"/>
                </a:solidFill>
                <a:uFill>
                  <a:solidFill>
                    <a:srgbClr val="ffffff"/>
                  </a:solidFill>
                </a:uFill>
                <a:latin typeface="標楷體"/>
                <a:ea typeface="標楷體"/>
              </a:rPr>
              <a:t>勞基法第</a:t>
            </a:r>
            <a:r>
              <a:rPr b="0" lang="en-US" sz="2400" spc="-1" strike="noStrike">
                <a:solidFill>
                  <a:srgbClr val="000066"/>
                </a:solidFill>
                <a:uFill>
                  <a:solidFill>
                    <a:srgbClr val="ffffff"/>
                  </a:solidFill>
                </a:uFill>
                <a:latin typeface="標楷體"/>
                <a:ea typeface="標楷體"/>
              </a:rPr>
              <a:t>32</a:t>
            </a:r>
            <a:r>
              <a:rPr b="0" lang="en-US" sz="2400" spc="-1" strike="noStrike">
                <a:solidFill>
                  <a:srgbClr val="000066"/>
                </a:solidFill>
                <a:uFill>
                  <a:solidFill>
                    <a:srgbClr val="ffffff"/>
                  </a:solidFill>
                </a:uFill>
                <a:latin typeface="標楷體"/>
                <a:ea typeface="標楷體"/>
              </a:rPr>
              <a:t>條第</a:t>
            </a:r>
            <a:r>
              <a:rPr b="0" lang="en-US" sz="2400" spc="-1" strike="noStrike">
                <a:solidFill>
                  <a:srgbClr val="000066"/>
                </a:solidFill>
                <a:uFill>
                  <a:solidFill>
                    <a:srgbClr val="ffffff"/>
                  </a:solidFill>
                </a:uFill>
                <a:latin typeface="標楷體"/>
                <a:ea typeface="標楷體"/>
              </a:rPr>
              <a:t>1</a:t>
            </a:r>
            <a:r>
              <a:rPr b="0" lang="en-US" sz="2400" spc="-1" strike="noStrike">
                <a:solidFill>
                  <a:srgbClr val="000066"/>
                </a:solidFill>
                <a:uFill>
                  <a:solidFill>
                    <a:srgbClr val="ffffff"/>
                  </a:solidFill>
                </a:uFill>
                <a:latin typeface="標楷體"/>
                <a:ea typeface="標楷體"/>
              </a:rPr>
              <a:t>項規定</a:t>
            </a:r>
            <a:r>
              <a:rPr b="0" lang="en-US" sz="2400" spc="-1" strike="noStrike">
                <a:solidFill>
                  <a:srgbClr val="000066"/>
                </a:solidFill>
                <a:uFill>
                  <a:solidFill>
                    <a:srgbClr val="ffffff"/>
                  </a:solidFill>
                </a:uFill>
                <a:latin typeface="標楷體"/>
                <a:ea typeface="標楷體"/>
              </a:rPr>
              <a:t>)</a:t>
            </a:r>
            <a:endParaRPr b="0" lang="en-US" sz="1800" spc="-1" strike="noStrike">
              <a:solidFill>
                <a:srgbClr val="000000"/>
              </a:solidFill>
              <a:uFill>
                <a:solidFill>
                  <a:srgbClr val="ffffff"/>
                </a:solidFill>
              </a:uFill>
              <a:latin typeface="Arial"/>
            </a:endParaRPr>
          </a:p>
          <a:p>
            <a:pPr lvl="2" marL="1312920" indent="-456840">
              <a:lnSpc>
                <a:spcPct val="120000"/>
              </a:lnSpc>
              <a:buClr>
                <a:srgbClr val="189e8e"/>
              </a:buClr>
              <a:buFont typeface="StarSymbol"/>
              <a:buChar char="•"/>
            </a:pPr>
            <a:r>
              <a:rPr b="0" lang="en-US" sz="2000" spc="-1" strike="noStrike">
                <a:solidFill>
                  <a:srgbClr val="000066"/>
                </a:solidFill>
                <a:uFill>
                  <a:solidFill>
                    <a:srgbClr val="ffffff"/>
                  </a:solidFill>
                </a:uFill>
                <a:latin typeface="標楷體"/>
                <a:ea typeface="標楷體"/>
              </a:rPr>
              <a:t>雇主有需要</a:t>
            </a:r>
            <a:endParaRPr b="0" lang="en-US" sz="1800" spc="-1" strike="noStrike">
              <a:solidFill>
                <a:srgbClr val="000000"/>
              </a:solidFill>
              <a:uFill>
                <a:solidFill>
                  <a:srgbClr val="ffffff"/>
                </a:solidFill>
              </a:uFill>
              <a:latin typeface="Arial"/>
            </a:endParaRPr>
          </a:p>
          <a:p>
            <a:pPr lvl="2" marL="1312920" indent="-456840">
              <a:lnSpc>
                <a:spcPct val="120000"/>
              </a:lnSpc>
              <a:buClr>
                <a:srgbClr val="189e8e"/>
              </a:buClr>
              <a:buFont typeface="StarSymbol"/>
              <a:buChar char="•"/>
            </a:pPr>
            <a:r>
              <a:rPr b="0" lang="en-US" sz="2000" spc="-1" strike="noStrike">
                <a:solidFill>
                  <a:srgbClr val="000066"/>
                </a:solidFill>
                <a:uFill>
                  <a:solidFill>
                    <a:srgbClr val="ffffff"/>
                  </a:solidFill>
                </a:uFill>
                <a:latin typeface="標楷體"/>
                <a:ea typeface="標楷體"/>
              </a:rPr>
              <a:t>須經工會同意，無工會者，</a:t>
            </a:r>
            <a:r>
              <a:rPr b="1" lang="en-US" sz="2000" spc="-1" strike="noStrike" u="sng">
                <a:solidFill>
                  <a:srgbClr val="ff0000"/>
                </a:solidFill>
                <a:uFill>
                  <a:solidFill>
                    <a:srgbClr val="ffffff"/>
                  </a:solidFill>
                </a:uFill>
                <a:latin typeface="標楷體"/>
                <a:ea typeface="標楷體"/>
              </a:rPr>
              <a:t>經勞資會議同意</a:t>
            </a:r>
            <a:endParaRPr b="0" lang="en-US" sz="1800" spc="-1" strike="noStrike">
              <a:solidFill>
                <a:srgbClr val="000000"/>
              </a:solidFill>
              <a:uFill>
                <a:solidFill>
                  <a:srgbClr val="ffffff"/>
                </a:solidFill>
              </a:uFill>
              <a:latin typeface="Arial"/>
            </a:endParaRPr>
          </a:p>
          <a:p>
            <a:pPr lvl="2" marL="1312920" indent="-456840">
              <a:lnSpc>
                <a:spcPct val="120000"/>
              </a:lnSpc>
              <a:buClr>
                <a:srgbClr val="189e8e"/>
              </a:buClr>
              <a:buFont typeface="StarSymbol"/>
              <a:buChar char="•"/>
            </a:pPr>
            <a:r>
              <a:rPr b="1" lang="en-US" sz="2000" spc="-1" strike="noStrike">
                <a:solidFill>
                  <a:srgbClr val="ff0000"/>
                </a:solidFill>
                <a:uFill>
                  <a:solidFill>
                    <a:srgbClr val="ffffff"/>
                  </a:solidFill>
                </a:uFill>
                <a:latin typeface="標楷體"/>
                <a:ea typeface="標楷體"/>
              </a:rPr>
              <a:t>個別勞工同意</a:t>
            </a:r>
            <a:endParaRPr b="0" lang="en-US" sz="1800" spc="-1" strike="noStrike">
              <a:solidFill>
                <a:srgbClr val="000000"/>
              </a:solidFill>
              <a:uFill>
                <a:solidFill>
                  <a:srgbClr val="ffffff"/>
                </a:solidFill>
              </a:uFill>
              <a:latin typeface="Arial"/>
            </a:endParaRPr>
          </a:p>
          <a:p>
            <a:pPr lvl="1" marL="736560" indent="-279000">
              <a:lnSpc>
                <a:spcPct val="100000"/>
              </a:lnSpc>
              <a:buClr>
                <a:srgbClr val="189e8e"/>
              </a:buClr>
              <a:buFont typeface="Wingdings" charset="2"/>
              <a:buChar char=""/>
            </a:pPr>
            <a:r>
              <a:rPr b="0" lang="en-US" sz="2400" spc="-1" strike="noStrike">
                <a:solidFill>
                  <a:srgbClr val="000066"/>
                </a:solidFill>
                <a:uFill>
                  <a:solidFill>
                    <a:srgbClr val="ffffff"/>
                  </a:solidFill>
                </a:uFill>
                <a:latin typeface="標楷體"/>
                <a:ea typeface="標楷體"/>
              </a:rPr>
              <a:t>上限</a:t>
            </a:r>
            <a:endParaRPr b="0" lang="en-US" sz="1800" spc="-1" strike="noStrike">
              <a:solidFill>
                <a:srgbClr val="000000"/>
              </a:solidFill>
              <a:uFill>
                <a:solidFill>
                  <a:srgbClr val="ffffff"/>
                </a:solidFill>
              </a:uFill>
              <a:latin typeface="Arial"/>
            </a:endParaRPr>
          </a:p>
          <a:p>
            <a:pPr lvl="2" marL="1312920" indent="-456840">
              <a:lnSpc>
                <a:spcPct val="100000"/>
              </a:lnSpc>
              <a:buClr>
                <a:srgbClr val="000066"/>
              </a:buClr>
              <a:buFont typeface="Wingdings" charset="2"/>
              <a:buChar char=""/>
            </a:pPr>
            <a:r>
              <a:rPr b="0" lang="en-US" sz="2400" spc="-1" strike="noStrike">
                <a:solidFill>
                  <a:srgbClr val="000000"/>
                </a:solidFill>
                <a:uFill>
                  <a:solidFill>
                    <a:srgbClr val="ffffff"/>
                  </a:solidFill>
                </a:uFill>
                <a:latin typeface="標楷體"/>
                <a:ea typeface="標楷體"/>
              </a:rPr>
              <a:t>延長工時＋正常工時，</a:t>
            </a:r>
            <a:r>
              <a:rPr b="0" lang="en-US" sz="2400" spc="-1" strike="noStrike">
                <a:solidFill>
                  <a:srgbClr val="0000ff"/>
                </a:solidFill>
                <a:uFill>
                  <a:solidFill>
                    <a:srgbClr val="ffffff"/>
                  </a:solidFill>
                </a:uFill>
                <a:latin typeface="標楷體"/>
                <a:ea typeface="標楷體"/>
              </a:rPr>
              <a:t>一日不得超過</a:t>
            </a:r>
            <a:r>
              <a:rPr b="1" lang="en-US" sz="2400" spc="-1" strike="noStrike">
                <a:solidFill>
                  <a:srgbClr val="ff0000"/>
                </a:solidFill>
                <a:uFill>
                  <a:solidFill>
                    <a:srgbClr val="ffffff"/>
                  </a:solidFill>
                </a:uFill>
                <a:latin typeface="標楷體"/>
                <a:ea typeface="標楷體"/>
              </a:rPr>
              <a:t>12</a:t>
            </a:r>
            <a:r>
              <a:rPr b="0" lang="en-US" sz="2400" spc="-1" strike="noStrike">
                <a:solidFill>
                  <a:srgbClr val="0000ff"/>
                </a:solidFill>
                <a:uFill>
                  <a:solidFill>
                    <a:srgbClr val="ffffff"/>
                  </a:solidFill>
                </a:uFill>
                <a:latin typeface="標楷體"/>
                <a:ea typeface="標楷體"/>
              </a:rPr>
              <a:t>小時。</a:t>
            </a:r>
            <a:endParaRPr b="0" lang="en-US" sz="1800" spc="-1" strike="noStrike">
              <a:solidFill>
                <a:srgbClr val="000000"/>
              </a:solidFill>
              <a:uFill>
                <a:solidFill>
                  <a:srgbClr val="ffffff"/>
                </a:solidFill>
              </a:uFill>
              <a:latin typeface="Arial"/>
            </a:endParaRPr>
          </a:p>
          <a:p>
            <a:pPr lvl="2" marL="1312920" indent="-456840">
              <a:lnSpc>
                <a:spcPct val="100000"/>
              </a:lnSpc>
              <a:buClr>
                <a:srgbClr val="000066"/>
              </a:buClr>
              <a:buFont typeface="Wingdings" charset="2"/>
              <a:buChar char=""/>
            </a:pPr>
            <a:r>
              <a:rPr b="0" lang="en-US" sz="2400" spc="-1" strike="noStrike">
                <a:solidFill>
                  <a:srgbClr val="000000"/>
                </a:solidFill>
                <a:uFill>
                  <a:solidFill>
                    <a:srgbClr val="ffffff"/>
                  </a:solidFill>
                </a:uFill>
                <a:latin typeface="標楷體"/>
                <a:ea typeface="標楷體"/>
              </a:rPr>
              <a:t>延長工時，</a:t>
            </a:r>
            <a:r>
              <a:rPr b="0" lang="en-US" sz="2400" spc="-1" strike="noStrike">
                <a:solidFill>
                  <a:srgbClr val="0000ff"/>
                </a:solidFill>
                <a:uFill>
                  <a:solidFill>
                    <a:srgbClr val="ffffff"/>
                  </a:solidFill>
                </a:uFill>
                <a:latin typeface="標楷體"/>
                <a:ea typeface="標楷體"/>
              </a:rPr>
              <a:t>一個月不得超過</a:t>
            </a:r>
            <a:r>
              <a:rPr b="1" lang="en-US" sz="2400" spc="-1" strike="noStrike">
                <a:solidFill>
                  <a:srgbClr val="ff0000"/>
                </a:solidFill>
                <a:uFill>
                  <a:solidFill>
                    <a:srgbClr val="ffffff"/>
                  </a:solidFill>
                </a:uFill>
                <a:latin typeface="標楷體"/>
                <a:ea typeface="標楷體"/>
              </a:rPr>
              <a:t>46</a:t>
            </a:r>
            <a:r>
              <a:rPr b="0" lang="en-US" sz="2400" spc="-1" strike="noStrike">
                <a:solidFill>
                  <a:srgbClr val="0000ff"/>
                </a:solidFill>
                <a:uFill>
                  <a:solidFill>
                    <a:srgbClr val="ffffff"/>
                  </a:solidFill>
                </a:uFill>
                <a:latin typeface="標楷體"/>
                <a:ea typeface="標楷體"/>
              </a:rPr>
              <a:t>小時。</a:t>
            </a:r>
            <a:endParaRPr b="0" lang="en-US" sz="1800" spc="-1" strike="noStrike">
              <a:solidFill>
                <a:srgbClr val="000000"/>
              </a:solidFill>
              <a:uFill>
                <a:solidFill>
                  <a:srgbClr val="ffffff"/>
                </a:solidFill>
              </a:uFill>
              <a:latin typeface="Arial"/>
            </a:endParaRPr>
          </a:p>
          <a:p>
            <a:pPr marL="1312920" indent="-456840">
              <a:lnSpc>
                <a:spcPct val="100000"/>
              </a:lnSpc>
            </a:pPr>
            <a:endParaRPr b="0" lang="en-US" sz="1800" spc="-1" strike="noStrike">
              <a:solidFill>
                <a:srgbClr val="000000"/>
              </a:solidFill>
              <a:uFill>
                <a:solidFill>
                  <a:srgbClr val="ffffff"/>
                </a:solidFill>
              </a:uFill>
              <a:latin typeface="Arial"/>
            </a:endParaRPr>
          </a:p>
        </p:txBody>
      </p:sp>
      <p:sp>
        <p:nvSpPr>
          <p:cNvPr id="433" name="CustomShape 4"/>
          <p:cNvSpPr/>
          <p:nvPr/>
        </p:nvSpPr>
        <p:spPr>
          <a:xfrm>
            <a:off x="6156360" y="6453360"/>
            <a:ext cx="2895120" cy="320400"/>
          </a:xfrm>
          <a:prstGeom prst="rect">
            <a:avLst/>
          </a:prstGeom>
          <a:noFill/>
          <a:ln>
            <a:noFill/>
          </a:ln>
        </p:spPr>
        <p:style>
          <a:lnRef idx="0"/>
          <a:fillRef idx="0"/>
          <a:effectRef idx="0"/>
          <a:fontRef idx="minor"/>
        </p:style>
        <p:txBody>
          <a:bodyPr lIns="90000" rIns="90000" tIns="46800" bIns="46800"/>
          <a:p>
            <a:pPr algn="r">
              <a:lnSpc>
                <a:spcPct val="100000"/>
              </a:lnSpc>
            </a:pPr>
            <a:r>
              <a:rPr b="1" lang="en-US" sz="1200" spc="-1" strike="noStrike">
                <a:solidFill>
                  <a:srgbClr val="ffffff"/>
                </a:solidFill>
                <a:uFill>
                  <a:solidFill>
                    <a:srgbClr val="ffffff"/>
                  </a:solidFill>
                </a:uFill>
                <a:latin typeface="Gill Sans MT"/>
                <a:ea typeface="標楷體"/>
              </a:rPr>
              <a:t>勞動條件</a:t>
            </a:r>
            <a:endParaRPr b="0" lang="en-US" sz="1800" spc="-1" strike="noStrike">
              <a:solidFill>
                <a:srgbClr val="000000"/>
              </a:solidFill>
              <a:uFill>
                <a:solidFill>
                  <a:srgbClr val="ffffff"/>
                </a:solidFill>
              </a:uFill>
              <a:latin typeface="Arial"/>
            </a:endParaRPr>
          </a:p>
        </p:txBody>
      </p:sp>
      <p:sp>
        <p:nvSpPr>
          <p:cNvPr id="434" name="TextShape 5"/>
          <p:cNvSpPr txBox="1"/>
          <p:nvPr/>
        </p:nvSpPr>
        <p:spPr>
          <a:xfrm>
            <a:off x="509760" y="6443640"/>
            <a:ext cx="907560" cy="309240"/>
          </a:xfrm>
          <a:prstGeom prst="rect">
            <a:avLst/>
          </a:prstGeom>
          <a:noFill/>
          <a:ln>
            <a:noFill/>
          </a:ln>
        </p:spPr>
        <p:txBody>
          <a:bodyPr lIns="90000" rIns="90000" tIns="46800" bIns="46800"/>
          <a:p>
            <a:pPr algn="ctr">
              <a:lnSpc>
                <a:spcPct val="100000"/>
              </a:lnSpc>
            </a:pPr>
            <a:fld id="{274BA328-C2FD-4836-8648-429C0AAA0104}"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435" name="TextShape 6"/>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48" dur="indefinite" restart="never" nodeType="tmRoot">
          <p:childTnLst>
            <p:seq>
              <p:cTn id="49"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6" name="CustomShape 1"/>
          <p:cNvSpPr/>
          <p:nvPr/>
        </p:nvSpPr>
        <p:spPr>
          <a:xfrm>
            <a:off x="304920" y="351000"/>
            <a:ext cx="8300520" cy="55836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600" spc="-1" strike="noStrike">
                <a:solidFill>
                  <a:srgbClr val="ffffff"/>
                </a:solidFill>
                <a:uFill>
                  <a:solidFill>
                    <a:srgbClr val="ffffff"/>
                  </a:solidFill>
                </a:uFill>
                <a:latin typeface="Gill Sans MT"/>
                <a:ea typeface="標楷體"/>
              </a:rPr>
              <a:t>延長工時工資給付基準</a:t>
            </a:r>
            <a:endParaRPr b="0" lang="en-US" sz="1800" spc="-1" strike="noStrike">
              <a:solidFill>
                <a:srgbClr val="000000"/>
              </a:solidFill>
              <a:uFill>
                <a:solidFill>
                  <a:srgbClr val="ffffff"/>
                </a:solidFill>
              </a:uFill>
              <a:latin typeface="Arial"/>
            </a:endParaRPr>
          </a:p>
        </p:txBody>
      </p:sp>
      <p:sp>
        <p:nvSpPr>
          <p:cNvPr id="437" name="CustomShape 2"/>
          <p:cNvSpPr/>
          <p:nvPr/>
        </p:nvSpPr>
        <p:spPr>
          <a:xfrm>
            <a:off x="457200" y="1366920"/>
            <a:ext cx="8224560" cy="4943160"/>
          </a:xfrm>
          <a:prstGeom prst="rect">
            <a:avLst/>
          </a:prstGeom>
          <a:noFill/>
          <a:ln>
            <a:noFill/>
          </a:ln>
        </p:spPr>
        <p:style>
          <a:lnRef idx="0"/>
          <a:fillRef idx="0"/>
          <a:effectRef idx="0"/>
          <a:fontRef idx="minor"/>
        </p:style>
        <p:txBody>
          <a:bodyPr lIns="90000" rIns="90000" tIns="46800" bIns="46800"/>
          <a:p>
            <a:pPr marL="343080" indent="-340920">
              <a:lnSpc>
                <a:spcPct val="100000"/>
              </a:lnSpc>
            </a:pPr>
            <a:r>
              <a:rPr b="1" lang="en-US" sz="2800" spc="-1" strike="noStrike">
                <a:solidFill>
                  <a:srgbClr val="1d7acf"/>
                </a:solidFill>
                <a:uFill>
                  <a:solidFill>
                    <a:srgbClr val="ffffff"/>
                  </a:solidFill>
                </a:uFill>
                <a:latin typeface="Gill Sans MT"/>
                <a:ea typeface="標楷體"/>
              </a:rPr>
              <a:t>何時須發放</a:t>
            </a:r>
            <a:endParaRPr b="0" lang="en-US" sz="1800" spc="-1" strike="noStrike">
              <a:solidFill>
                <a:srgbClr val="000000"/>
              </a:solidFill>
              <a:uFill>
                <a:solidFill>
                  <a:srgbClr val="ffffff"/>
                </a:solidFill>
              </a:uFill>
              <a:latin typeface="Arial"/>
            </a:endParaRPr>
          </a:p>
          <a:p>
            <a:pPr marL="743040" indent="-283680">
              <a:lnSpc>
                <a:spcPct val="100000"/>
              </a:lnSpc>
            </a:pPr>
            <a:r>
              <a:rPr b="0" lang="en-US" sz="2800" spc="-1" strike="noStrike">
                <a:solidFill>
                  <a:srgbClr val="000066"/>
                </a:solidFill>
                <a:uFill>
                  <a:solidFill>
                    <a:srgbClr val="ffffff"/>
                  </a:solidFill>
                </a:uFill>
                <a:latin typeface="Gill Sans MT"/>
                <a:ea typeface="標楷體"/>
              </a:rPr>
              <a:t>每日正常工作時間</a:t>
            </a:r>
            <a:r>
              <a:rPr b="0" lang="en-US" sz="2800" spc="-1" strike="noStrike">
                <a:solidFill>
                  <a:srgbClr val="000066"/>
                </a:solidFill>
                <a:uFill>
                  <a:solidFill>
                    <a:srgbClr val="ffffff"/>
                  </a:solidFill>
                </a:uFill>
                <a:latin typeface="Gill Sans MT"/>
                <a:ea typeface="標楷體"/>
              </a:rPr>
              <a:t>&gt;8</a:t>
            </a:r>
            <a:r>
              <a:rPr b="0" lang="en-US" sz="2800" spc="-1" strike="noStrike">
                <a:solidFill>
                  <a:srgbClr val="000066"/>
                </a:solidFill>
                <a:uFill>
                  <a:solidFill>
                    <a:srgbClr val="ffffff"/>
                  </a:solidFill>
                </a:uFill>
                <a:latin typeface="Gill Sans MT"/>
                <a:ea typeface="標楷體"/>
              </a:rPr>
              <a:t>小時</a:t>
            </a:r>
            <a:endParaRPr b="0" lang="en-US" sz="1800" spc="-1" strike="noStrike">
              <a:solidFill>
                <a:srgbClr val="000000"/>
              </a:solidFill>
              <a:uFill>
                <a:solidFill>
                  <a:srgbClr val="ffffff"/>
                </a:solidFill>
              </a:uFill>
              <a:latin typeface="Arial"/>
            </a:endParaRPr>
          </a:p>
          <a:p>
            <a:pPr marL="743040" indent="-283680">
              <a:lnSpc>
                <a:spcPct val="100000"/>
              </a:lnSpc>
            </a:pPr>
            <a:r>
              <a:rPr b="0" lang="en-US" sz="2800" spc="-1" strike="noStrike">
                <a:solidFill>
                  <a:srgbClr val="000066"/>
                </a:solidFill>
                <a:uFill>
                  <a:solidFill>
                    <a:srgbClr val="ffffff"/>
                  </a:solidFill>
                </a:uFill>
                <a:latin typeface="Gill Sans MT"/>
                <a:ea typeface="標楷體"/>
              </a:rPr>
              <a:t>每週工作總時數</a:t>
            </a:r>
            <a:r>
              <a:rPr b="0" lang="en-US" sz="2800" spc="-1" strike="noStrike">
                <a:solidFill>
                  <a:srgbClr val="000066"/>
                </a:solidFill>
                <a:uFill>
                  <a:solidFill>
                    <a:srgbClr val="ffffff"/>
                  </a:solidFill>
                </a:uFill>
                <a:latin typeface="Gill Sans MT"/>
                <a:ea typeface="標楷體"/>
              </a:rPr>
              <a:t>&gt;40</a:t>
            </a:r>
            <a:r>
              <a:rPr b="0" lang="en-US" sz="2800" spc="-1" strike="noStrike">
                <a:solidFill>
                  <a:srgbClr val="000066"/>
                </a:solidFill>
                <a:uFill>
                  <a:solidFill>
                    <a:srgbClr val="ffffff"/>
                  </a:solidFill>
                </a:uFill>
                <a:latin typeface="Gill Sans MT"/>
                <a:ea typeface="標楷體"/>
              </a:rPr>
              <a:t>小時</a:t>
            </a:r>
            <a:endParaRPr b="0" lang="en-US" sz="1800" spc="-1" strike="noStrike">
              <a:solidFill>
                <a:srgbClr val="000000"/>
              </a:solidFill>
              <a:uFill>
                <a:solidFill>
                  <a:srgbClr val="ffffff"/>
                </a:solidFill>
              </a:uFill>
              <a:latin typeface="Arial"/>
            </a:endParaRPr>
          </a:p>
          <a:p>
            <a:pPr marL="343080" indent="-340920">
              <a:lnSpc>
                <a:spcPct val="100000"/>
              </a:lnSpc>
            </a:pPr>
            <a:endParaRPr b="0" lang="en-US" sz="1800" spc="-1" strike="noStrike">
              <a:solidFill>
                <a:srgbClr val="000000"/>
              </a:solidFill>
              <a:uFill>
                <a:solidFill>
                  <a:srgbClr val="ffffff"/>
                </a:solidFill>
              </a:uFill>
              <a:latin typeface="Arial"/>
            </a:endParaRPr>
          </a:p>
        </p:txBody>
      </p:sp>
      <p:graphicFrame>
        <p:nvGraphicFramePr>
          <p:cNvPr id="438" name="Table 3"/>
          <p:cNvGraphicFramePr/>
          <p:nvPr/>
        </p:nvGraphicFramePr>
        <p:xfrm>
          <a:off x="971640" y="3111480"/>
          <a:ext cx="7202160" cy="3276360"/>
        </p:xfrm>
        <a:graphic>
          <a:graphicData uri="http://schemas.openxmlformats.org/drawingml/2006/table">
            <a:tbl>
              <a:tblPr/>
              <a:tblGrid>
                <a:gridCol w="2520720"/>
                <a:gridCol w="4681440"/>
              </a:tblGrid>
              <a:tr h="576000">
                <a:tc>
                  <a:txBody>
                    <a:bodyPr anchor="ctr"/>
                    <a:p>
                      <a:pPr algn="ctr">
                        <a:lnSpc>
                          <a:spcPts val="913"/>
                        </a:lnSpc>
                      </a:pPr>
                      <a:r>
                        <a:rPr b="1" lang="en-US" sz="2000" spc="-1" strike="noStrike">
                          <a:solidFill>
                            <a:srgbClr val="ffffff"/>
                          </a:solidFill>
                          <a:uFill>
                            <a:solidFill>
                              <a:srgbClr val="ffffff"/>
                            </a:solidFill>
                          </a:uFill>
                          <a:latin typeface="微軟正黑體"/>
                          <a:ea typeface="微軟正黑體"/>
                        </a:rPr>
                        <a:t>延長工時</a:t>
                      </a:r>
                      <a:endParaRPr b="0" lang="en-US" sz="1800" spc="-1" strike="noStrike">
                        <a:solidFill>
                          <a:srgbClr val="000000"/>
                        </a:solidFill>
                        <a:uFill>
                          <a:solidFill>
                            <a:srgbClr val="ffffff"/>
                          </a:solidFill>
                        </a:uFill>
                        <a:latin typeface="Arial"/>
                      </a:endParaRPr>
                    </a:p>
                  </a:txBody>
                  <a:tcPr marL="91440" marR="91440">
                    <a:lnL w="5760">
                      <a:solidFill>
                        <a:srgbClr val="000000"/>
                      </a:solidFill>
                    </a:lnL>
                    <a:lnR w="5760">
                      <a:solidFill>
                        <a:srgbClr val="ffffff"/>
                      </a:solidFill>
                    </a:lnR>
                    <a:lnT w="5760">
                      <a:solidFill>
                        <a:srgbClr val="000000"/>
                      </a:solidFill>
                    </a:lnT>
                    <a:lnB w="5760">
                      <a:solidFill>
                        <a:srgbClr val="000000"/>
                      </a:solidFill>
                    </a:lnB>
                    <a:solidFill>
                      <a:srgbClr val="000000"/>
                    </a:solidFill>
                  </a:tcPr>
                </a:tc>
                <a:tc>
                  <a:txBody>
                    <a:bodyPr anchor="ctr"/>
                    <a:p>
                      <a:pPr algn="ctr">
                        <a:lnSpc>
                          <a:spcPts val="913"/>
                        </a:lnSpc>
                      </a:pPr>
                      <a:r>
                        <a:rPr b="1" lang="en-US" sz="2000" spc="-1" strike="noStrike">
                          <a:solidFill>
                            <a:srgbClr val="ffffff"/>
                          </a:solidFill>
                          <a:uFill>
                            <a:solidFill>
                              <a:srgbClr val="ffffff"/>
                            </a:solidFill>
                          </a:uFill>
                          <a:latin typeface="微軟正黑體"/>
                          <a:ea typeface="微軟正黑體"/>
                        </a:rPr>
                        <a:t>延長工時資計算方式（</a:t>
                      </a:r>
                      <a:r>
                        <a:rPr b="1" lang="en-US" sz="2000" spc="-1" strike="noStrike">
                          <a:solidFill>
                            <a:srgbClr val="ffffff"/>
                          </a:solidFill>
                          <a:uFill>
                            <a:solidFill>
                              <a:srgbClr val="ffffff"/>
                            </a:solidFill>
                          </a:uFill>
                          <a:latin typeface="微軟正黑體"/>
                          <a:ea typeface="微軟正黑體"/>
                        </a:rPr>
                        <a:t>§24</a:t>
                      </a:r>
                      <a:r>
                        <a:rPr b="1" lang="en-US" sz="2000" spc="-1" strike="noStrike">
                          <a:solidFill>
                            <a:srgbClr val="ffffff"/>
                          </a:solidFill>
                          <a:uFill>
                            <a:solidFill>
                              <a:srgbClr val="ffffff"/>
                            </a:solidFill>
                          </a:uFill>
                          <a:latin typeface="微軟正黑體"/>
                          <a:ea typeface="微軟正黑體"/>
                        </a:rPr>
                        <a:t>）</a:t>
                      </a:r>
                      <a:endParaRPr b="0" lang="en-US" sz="1800" spc="-1" strike="noStrike">
                        <a:solidFill>
                          <a:srgbClr val="000000"/>
                        </a:solidFill>
                        <a:uFill>
                          <a:solidFill>
                            <a:srgbClr val="ffffff"/>
                          </a:solidFill>
                        </a:uFill>
                        <a:latin typeface="Arial"/>
                      </a:endParaRPr>
                    </a:p>
                  </a:txBody>
                  <a:tcPr marL="91440" marR="91440">
                    <a:lnL w="5760">
                      <a:solidFill>
                        <a:srgbClr val="ffffff"/>
                      </a:solidFill>
                    </a:lnL>
                    <a:lnR w="5760">
                      <a:solidFill>
                        <a:srgbClr val="000000"/>
                      </a:solidFill>
                    </a:lnR>
                    <a:lnT w="5760">
                      <a:solidFill>
                        <a:srgbClr val="000000"/>
                      </a:solidFill>
                    </a:lnT>
                    <a:lnB w="5760">
                      <a:solidFill>
                        <a:srgbClr val="000000"/>
                      </a:solidFill>
                    </a:lnB>
                    <a:solidFill>
                      <a:srgbClr val="000000"/>
                    </a:solidFill>
                  </a:tcPr>
                </a:tc>
              </a:tr>
              <a:tr h="900000">
                <a:tc>
                  <a:txBody>
                    <a:bodyPr anchor="ctr"/>
                    <a:p>
                      <a:pPr>
                        <a:lnSpc>
                          <a:spcPts val="913"/>
                        </a:lnSpc>
                      </a:pPr>
                      <a:r>
                        <a:rPr b="0" lang="en-US" sz="2000" spc="-1" strike="noStrike">
                          <a:solidFill>
                            <a:srgbClr val="000000"/>
                          </a:solidFill>
                          <a:uFill>
                            <a:solidFill>
                              <a:srgbClr val="ffffff"/>
                            </a:solidFill>
                          </a:uFill>
                          <a:latin typeface="微軟正黑體"/>
                          <a:ea typeface="微軟正黑體"/>
                        </a:rPr>
                        <a:t>平日加班第</a:t>
                      </a:r>
                      <a:r>
                        <a:rPr b="0" lang="en-US" sz="2000" spc="-1" strike="noStrike">
                          <a:solidFill>
                            <a:srgbClr val="000000"/>
                          </a:solidFill>
                          <a:uFill>
                            <a:solidFill>
                              <a:srgbClr val="ffffff"/>
                            </a:solidFill>
                          </a:uFill>
                          <a:latin typeface="微軟正黑體"/>
                          <a:ea typeface="微軟正黑體"/>
                        </a:rPr>
                        <a:t>1~2</a:t>
                      </a:r>
                      <a:r>
                        <a:rPr b="0" lang="en-US" sz="2000" spc="-1" strike="noStrike">
                          <a:solidFill>
                            <a:srgbClr val="000000"/>
                          </a:solidFill>
                          <a:uFill>
                            <a:solidFill>
                              <a:srgbClr val="ffffff"/>
                            </a:solidFill>
                          </a:uFill>
                          <a:latin typeface="微軟正黑體"/>
                          <a:ea typeface="微軟正黑體"/>
                        </a:rPr>
                        <a:t>小時</a:t>
                      </a:r>
                      <a:endParaRPr b="0" lang="en-US" sz="1800" spc="-1" strike="noStrike">
                        <a:solidFill>
                          <a:srgbClr val="000000"/>
                        </a:solidFill>
                        <a:uFill>
                          <a:solidFill>
                            <a:srgbClr val="ffffff"/>
                          </a:solidFill>
                        </a:uFill>
                        <a:latin typeface="Arial"/>
                      </a:endParaRPr>
                    </a:p>
                  </a:txBody>
                  <a:tcPr marL="91440" marR="91440">
                    <a:lnL w="5760">
                      <a:solidFill>
                        <a:srgbClr val="000000"/>
                      </a:solidFill>
                    </a:lnL>
                    <a:lnR w="5760">
                      <a:solidFill>
                        <a:srgbClr val="000000"/>
                      </a:solidFill>
                    </a:lnR>
                    <a:lnT w="5760">
                      <a:solidFill>
                        <a:srgbClr val="000000"/>
                      </a:solidFill>
                    </a:lnT>
                    <a:lnB w="5760">
                      <a:solidFill>
                        <a:srgbClr val="000000"/>
                      </a:solidFill>
                    </a:lnB>
                    <a:noFill/>
                  </a:tcPr>
                </a:tc>
                <a:tc>
                  <a:txBody>
                    <a:bodyPr anchor="ctr"/>
                    <a:p>
                      <a:pPr>
                        <a:lnSpc>
                          <a:spcPts val="913"/>
                        </a:lnSpc>
                      </a:pPr>
                      <a:r>
                        <a:rPr b="0" lang="en-US" sz="2000" spc="-1" strike="noStrike">
                          <a:solidFill>
                            <a:srgbClr val="000000"/>
                          </a:solidFill>
                          <a:uFill>
                            <a:solidFill>
                              <a:srgbClr val="ffffff"/>
                            </a:solidFill>
                          </a:uFill>
                          <a:latin typeface="微軟正黑體"/>
                          <a:ea typeface="微軟正黑體"/>
                        </a:rPr>
                        <a:t>按平日每小時工資額</a:t>
                      </a:r>
                      <a:r>
                        <a:rPr b="0" lang="en-US" sz="2000" spc="-1" strike="noStrike" u="sng">
                          <a:solidFill>
                            <a:srgbClr val="1865ad"/>
                          </a:solidFill>
                          <a:uFill>
                            <a:solidFill>
                              <a:srgbClr val="ffffff"/>
                            </a:solidFill>
                          </a:uFill>
                          <a:latin typeface="微軟正黑體"/>
                          <a:ea typeface="微軟正黑體"/>
                        </a:rPr>
                        <a:t>加給</a:t>
                      </a:r>
                      <a:r>
                        <a:rPr b="0" lang="en-US" sz="2000" spc="-1" strike="noStrike" u="sng">
                          <a:solidFill>
                            <a:srgbClr val="ff6600"/>
                          </a:solidFill>
                          <a:uFill>
                            <a:solidFill>
                              <a:srgbClr val="ffffff"/>
                            </a:solidFill>
                          </a:uFill>
                          <a:latin typeface="微軟正黑體"/>
                          <a:ea typeface="微軟正黑體"/>
                        </a:rPr>
                        <a:t>三分之一</a:t>
                      </a:r>
                      <a:r>
                        <a:rPr b="0" lang="en-US" sz="2000" spc="-1" strike="noStrike" u="sng">
                          <a:solidFill>
                            <a:srgbClr val="1865ad"/>
                          </a:solidFill>
                          <a:uFill>
                            <a:solidFill>
                              <a:srgbClr val="ffffff"/>
                            </a:solidFill>
                          </a:uFill>
                          <a:latin typeface="微軟正黑體"/>
                          <a:ea typeface="微軟正黑體"/>
                        </a:rPr>
                        <a:t>以上</a:t>
                      </a:r>
                      <a:endParaRPr b="0" lang="en-US" sz="1800" spc="-1" strike="noStrike">
                        <a:solidFill>
                          <a:srgbClr val="000000"/>
                        </a:solidFill>
                        <a:uFill>
                          <a:solidFill>
                            <a:srgbClr val="ffffff"/>
                          </a:solidFill>
                        </a:uFill>
                        <a:latin typeface="Arial"/>
                      </a:endParaRPr>
                    </a:p>
                    <a:p>
                      <a:pPr>
                        <a:lnSpc>
                          <a:spcPts val="913"/>
                        </a:lnSpc>
                      </a:pPr>
                      <a:r>
                        <a:rPr b="0" lang="en-US" sz="2000" spc="-1" strike="noStrike">
                          <a:solidFill>
                            <a:srgbClr val="000000"/>
                          </a:solidFill>
                          <a:uFill>
                            <a:solidFill>
                              <a:srgbClr val="ffffff"/>
                            </a:solidFill>
                          </a:uFill>
                          <a:latin typeface="微軟正黑體"/>
                          <a:ea typeface="微軟正黑體"/>
                        </a:rPr>
                        <a:t>【時薪</a:t>
                      </a:r>
                      <a:r>
                        <a:rPr b="0" lang="en-US" sz="2000" spc="-1" strike="noStrike">
                          <a:solidFill>
                            <a:srgbClr val="000000"/>
                          </a:solidFill>
                          <a:uFill>
                            <a:solidFill>
                              <a:srgbClr val="ffffff"/>
                            </a:solidFill>
                          </a:uFill>
                          <a:latin typeface="微軟正黑體"/>
                          <a:ea typeface="微軟正黑體"/>
                        </a:rPr>
                        <a:t>*</a:t>
                      </a:r>
                      <a:r>
                        <a:rPr b="0" lang="en-US" sz="2000" spc="-1" strike="noStrike">
                          <a:solidFill>
                            <a:srgbClr val="000000"/>
                          </a:solidFill>
                          <a:uFill>
                            <a:solidFill>
                              <a:srgbClr val="ffffff"/>
                            </a:solidFill>
                          </a:uFill>
                          <a:latin typeface="微軟正黑體"/>
                          <a:ea typeface="微軟正黑體"/>
                        </a:rPr>
                        <a:t>（</a:t>
                      </a:r>
                      <a:r>
                        <a:rPr b="0" lang="en-US" sz="2000" spc="-1" strike="noStrike" u="sng">
                          <a:solidFill>
                            <a:srgbClr val="ff0000"/>
                          </a:solidFill>
                          <a:uFill>
                            <a:solidFill>
                              <a:srgbClr val="ffffff"/>
                            </a:solidFill>
                          </a:uFill>
                          <a:latin typeface="微軟正黑體"/>
                          <a:ea typeface="微軟正黑體"/>
                        </a:rPr>
                        <a:t>1+1/3</a:t>
                      </a:r>
                      <a:r>
                        <a:rPr b="0" lang="en-US" sz="2000" spc="-1" strike="noStrike">
                          <a:solidFill>
                            <a:srgbClr val="000000"/>
                          </a:solidFill>
                          <a:uFill>
                            <a:solidFill>
                              <a:srgbClr val="ffffff"/>
                            </a:solidFill>
                          </a:uFill>
                          <a:latin typeface="微軟正黑體"/>
                          <a:ea typeface="微軟正黑體"/>
                        </a:rPr>
                        <a:t>）</a:t>
                      </a:r>
                      <a:r>
                        <a:rPr b="0" lang="en-US" sz="2000" spc="-1" strike="noStrike">
                          <a:solidFill>
                            <a:srgbClr val="000000"/>
                          </a:solidFill>
                          <a:uFill>
                            <a:solidFill>
                              <a:srgbClr val="ffffff"/>
                            </a:solidFill>
                          </a:uFill>
                          <a:latin typeface="微軟正黑體"/>
                          <a:ea typeface="微軟正黑體"/>
                        </a:rPr>
                        <a:t>*</a:t>
                      </a:r>
                      <a:r>
                        <a:rPr b="0" lang="en-US" sz="2000" spc="-1" strike="noStrike">
                          <a:solidFill>
                            <a:srgbClr val="000000"/>
                          </a:solidFill>
                          <a:uFill>
                            <a:solidFill>
                              <a:srgbClr val="ffffff"/>
                            </a:solidFill>
                          </a:uFill>
                          <a:latin typeface="微軟正黑體"/>
                          <a:ea typeface="微軟正黑體"/>
                        </a:rPr>
                        <a:t>加班時數】</a:t>
                      </a:r>
                      <a:endParaRPr b="0" lang="en-US" sz="1800" spc="-1" strike="noStrike">
                        <a:solidFill>
                          <a:srgbClr val="000000"/>
                        </a:solidFill>
                        <a:uFill>
                          <a:solidFill>
                            <a:srgbClr val="ffffff"/>
                          </a:solidFill>
                        </a:uFill>
                        <a:latin typeface="Arial"/>
                      </a:endParaRPr>
                    </a:p>
                  </a:txBody>
                  <a:tcPr marL="91440" marR="91440">
                    <a:lnL w="5760">
                      <a:solidFill>
                        <a:srgbClr val="000000"/>
                      </a:solidFill>
                    </a:lnL>
                    <a:lnR w="5760">
                      <a:solidFill>
                        <a:srgbClr val="000000"/>
                      </a:solidFill>
                    </a:lnR>
                    <a:lnT w="5760">
                      <a:solidFill>
                        <a:srgbClr val="000000"/>
                      </a:solidFill>
                    </a:lnT>
                    <a:lnB w="5760">
                      <a:solidFill>
                        <a:srgbClr val="000000"/>
                      </a:solidFill>
                    </a:lnB>
                    <a:noFill/>
                  </a:tcPr>
                </a:tc>
              </a:tr>
              <a:tr h="900000">
                <a:tc>
                  <a:txBody>
                    <a:bodyPr anchor="ctr"/>
                    <a:p>
                      <a:pPr>
                        <a:lnSpc>
                          <a:spcPts val="913"/>
                        </a:lnSpc>
                      </a:pPr>
                      <a:r>
                        <a:rPr b="0" lang="en-US" sz="2000" spc="-1" strike="noStrike">
                          <a:solidFill>
                            <a:srgbClr val="000000"/>
                          </a:solidFill>
                          <a:uFill>
                            <a:solidFill>
                              <a:srgbClr val="ffffff"/>
                            </a:solidFill>
                          </a:uFill>
                          <a:latin typeface="微軟正黑體"/>
                          <a:ea typeface="微軟正黑體"/>
                        </a:rPr>
                        <a:t>平日加班第</a:t>
                      </a:r>
                      <a:r>
                        <a:rPr b="0" lang="en-US" sz="2000" spc="-1" strike="noStrike">
                          <a:solidFill>
                            <a:srgbClr val="000000"/>
                          </a:solidFill>
                          <a:uFill>
                            <a:solidFill>
                              <a:srgbClr val="ffffff"/>
                            </a:solidFill>
                          </a:uFill>
                          <a:latin typeface="微軟正黑體"/>
                          <a:ea typeface="微軟正黑體"/>
                        </a:rPr>
                        <a:t>3~4</a:t>
                      </a:r>
                      <a:r>
                        <a:rPr b="0" lang="en-US" sz="2000" spc="-1" strike="noStrike">
                          <a:solidFill>
                            <a:srgbClr val="000000"/>
                          </a:solidFill>
                          <a:uFill>
                            <a:solidFill>
                              <a:srgbClr val="ffffff"/>
                            </a:solidFill>
                          </a:uFill>
                          <a:latin typeface="微軟正黑體"/>
                          <a:ea typeface="微軟正黑體"/>
                        </a:rPr>
                        <a:t>小時</a:t>
                      </a:r>
                      <a:endParaRPr b="0" lang="en-US" sz="1800" spc="-1" strike="noStrike">
                        <a:solidFill>
                          <a:srgbClr val="000000"/>
                        </a:solidFill>
                        <a:uFill>
                          <a:solidFill>
                            <a:srgbClr val="ffffff"/>
                          </a:solidFill>
                        </a:uFill>
                        <a:latin typeface="Arial"/>
                      </a:endParaRPr>
                    </a:p>
                  </a:txBody>
                  <a:tcPr marL="91440" marR="91440">
                    <a:lnL w="5760">
                      <a:solidFill>
                        <a:srgbClr val="000000"/>
                      </a:solidFill>
                    </a:lnL>
                    <a:lnR w="5760">
                      <a:solidFill>
                        <a:srgbClr val="000000"/>
                      </a:solidFill>
                    </a:lnR>
                    <a:lnT w="5760">
                      <a:solidFill>
                        <a:srgbClr val="000000"/>
                      </a:solidFill>
                    </a:lnT>
                    <a:lnB w="5760">
                      <a:solidFill>
                        <a:srgbClr val="000000"/>
                      </a:solidFill>
                    </a:lnB>
                    <a:noFill/>
                  </a:tcPr>
                </a:tc>
                <a:tc>
                  <a:txBody>
                    <a:bodyPr anchor="ctr"/>
                    <a:p>
                      <a:pPr>
                        <a:lnSpc>
                          <a:spcPts val="913"/>
                        </a:lnSpc>
                      </a:pPr>
                      <a:r>
                        <a:rPr b="0" lang="en-US" sz="2000" spc="-1" strike="noStrike">
                          <a:solidFill>
                            <a:srgbClr val="000000"/>
                          </a:solidFill>
                          <a:uFill>
                            <a:solidFill>
                              <a:srgbClr val="ffffff"/>
                            </a:solidFill>
                          </a:uFill>
                          <a:latin typeface="微軟正黑體"/>
                          <a:ea typeface="微軟正黑體"/>
                        </a:rPr>
                        <a:t>按平日每小時工資額</a:t>
                      </a:r>
                      <a:r>
                        <a:rPr b="0" lang="en-US" sz="2000" spc="-1" strike="noStrike" u="sng">
                          <a:solidFill>
                            <a:srgbClr val="1865ad"/>
                          </a:solidFill>
                          <a:uFill>
                            <a:solidFill>
                              <a:srgbClr val="ffffff"/>
                            </a:solidFill>
                          </a:uFill>
                          <a:latin typeface="微軟正黑體"/>
                          <a:ea typeface="微軟正黑體"/>
                        </a:rPr>
                        <a:t>加給</a:t>
                      </a:r>
                      <a:r>
                        <a:rPr b="0" lang="en-US" sz="2000" spc="-1" strike="noStrike" u="sng">
                          <a:solidFill>
                            <a:srgbClr val="ff6600"/>
                          </a:solidFill>
                          <a:uFill>
                            <a:solidFill>
                              <a:srgbClr val="ffffff"/>
                            </a:solidFill>
                          </a:uFill>
                          <a:latin typeface="微軟正黑體"/>
                          <a:ea typeface="微軟正黑體"/>
                        </a:rPr>
                        <a:t>三分之二</a:t>
                      </a:r>
                      <a:r>
                        <a:rPr b="0" lang="en-US" sz="2000" spc="-1" strike="noStrike" u="sng">
                          <a:solidFill>
                            <a:srgbClr val="1865ad"/>
                          </a:solidFill>
                          <a:uFill>
                            <a:solidFill>
                              <a:srgbClr val="ffffff"/>
                            </a:solidFill>
                          </a:uFill>
                          <a:latin typeface="微軟正黑體"/>
                          <a:ea typeface="微軟正黑體"/>
                        </a:rPr>
                        <a:t>以上</a:t>
                      </a:r>
                      <a:endParaRPr b="0" lang="en-US" sz="1800" spc="-1" strike="noStrike">
                        <a:solidFill>
                          <a:srgbClr val="000000"/>
                        </a:solidFill>
                        <a:uFill>
                          <a:solidFill>
                            <a:srgbClr val="ffffff"/>
                          </a:solidFill>
                        </a:uFill>
                        <a:latin typeface="Arial"/>
                      </a:endParaRPr>
                    </a:p>
                    <a:p>
                      <a:pPr>
                        <a:lnSpc>
                          <a:spcPts val="913"/>
                        </a:lnSpc>
                      </a:pPr>
                      <a:r>
                        <a:rPr b="0" lang="en-US" sz="2000" spc="-1" strike="noStrike">
                          <a:solidFill>
                            <a:srgbClr val="000000"/>
                          </a:solidFill>
                          <a:uFill>
                            <a:solidFill>
                              <a:srgbClr val="ffffff"/>
                            </a:solidFill>
                          </a:uFill>
                          <a:latin typeface="微軟正黑體"/>
                          <a:ea typeface="微軟正黑體"/>
                        </a:rPr>
                        <a:t>【時薪</a:t>
                      </a:r>
                      <a:r>
                        <a:rPr b="0" lang="en-US" sz="2000" spc="-1" strike="noStrike">
                          <a:solidFill>
                            <a:srgbClr val="000000"/>
                          </a:solidFill>
                          <a:uFill>
                            <a:solidFill>
                              <a:srgbClr val="ffffff"/>
                            </a:solidFill>
                          </a:uFill>
                          <a:latin typeface="微軟正黑體"/>
                          <a:ea typeface="微軟正黑體"/>
                        </a:rPr>
                        <a:t>*</a:t>
                      </a:r>
                      <a:r>
                        <a:rPr b="0" lang="en-US" sz="2000" spc="-1" strike="noStrike">
                          <a:solidFill>
                            <a:srgbClr val="000000"/>
                          </a:solidFill>
                          <a:uFill>
                            <a:solidFill>
                              <a:srgbClr val="ffffff"/>
                            </a:solidFill>
                          </a:uFill>
                          <a:latin typeface="微軟正黑體"/>
                          <a:ea typeface="微軟正黑體"/>
                        </a:rPr>
                        <a:t>（</a:t>
                      </a:r>
                      <a:r>
                        <a:rPr b="0" lang="en-US" sz="2000" spc="-1" strike="noStrike" u="sng">
                          <a:solidFill>
                            <a:srgbClr val="ff0000"/>
                          </a:solidFill>
                          <a:uFill>
                            <a:solidFill>
                              <a:srgbClr val="ffffff"/>
                            </a:solidFill>
                          </a:uFill>
                          <a:latin typeface="微軟正黑體"/>
                          <a:ea typeface="微軟正黑體"/>
                        </a:rPr>
                        <a:t>1+2/3</a:t>
                      </a:r>
                      <a:r>
                        <a:rPr b="0" lang="en-US" sz="2000" spc="-1" strike="noStrike">
                          <a:solidFill>
                            <a:srgbClr val="000000"/>
                          </a:solidFill>
                          <a:uFill>
                            <a:solidFill>
                              <a:srgbClr val="ffffff"/>
                            </a:solidFill>
                          </a:uFill>
                          <a:latin typeface="微軟正黑體"/>
                          <a:ea typeface="微軟正黑體"/>
                        </a:rPr>
                        <a:t>）</a:t>
                      </a:r>
                      <a:r>
                        <a:rPr b="0" lang="en-US" sz="2000" spc="-1" strike="noStrike">
                          <a:solidFill>
                            <a:srgbClr val="000000"/>
                          </a:solidFill>
                          <a:uFill>
                            <a:solidFill>
                              <a:srgbClr val="ffffff"/>
                            </a:solidFill>
                          </a:uFill>
                          <a:latin typeface="微軟正黑體"/>
                          <a:ea typeface="微軟正黑體"/>
                        </a:rPr>
                        <a:t>*</a:t>
                      </a:r>
                      <a:r>
                        <a:rPr b="0" lang="en-US" sz="2000" spc="-1" strike="noStrike">
                          <a:solidFill>
                            <a:srgbClr val="000000"/>
                          </a:solidFill>
                          <a:uFill>
                            <a:solidFill>
                              <a:srgbClr val="ffffff"/>
                            </a:solidFill>
                          </a:uFill>
                          <a:latin typeface="微軟正黑體"/>
                          <a:ea typeface="微軟正黑體"/>
                        </a:rPr>
                        <a:t>加班時數】</a:t>
                      </a:r>
                      <a:endParaRPr b="0" lang="en-US" sz="1800" spc="-1" strike="noStrike">
                        <a:solidFill>
                          <a:srgbClr val="000000"/>
                        </a:solidFill>
                        <a:uFill>
                          <a:solidFill>
                            <a:srgbClr val="ffffff"/>
                          </a:solidFill>
                        </a:uFill>
                        <a:latin typeface="Arial"/>
                      </a:endParaRPr>
                    </a:p>
                  </a:txBody>
                  <a:tcPr marL="91440" marR="91440">
                    <a:lnL w="5760">
                      <a:solidFill>
                        <a:srgbClr val="000000"/>
                      </a:solidFill>
                    </a:lnL>
                    <a:lnR w="5760">
                      <a:solidFill>
                        <a:srgbClr val="000000"/>
                      </a:solidFill>
                    </a:lnR>
                    <a:lnT w="5760">
                      <a:solidFill>
                        <a:srgbClr val="000000"/>
                      </a:solidFill>
                    </a:lnT>
                    <a:lnB w="5760">
                      <a:solidFill>
                        <a:srgbClr val="000000"/>
                      </a:solidFill>
                    </a:lnB>
                    <a:noFill/>
                  </a:tcPr>
                </a:tc>
              </a:tr>
              <a:tr h="900360">
                <a:tc>
                  <a:txBody>
                    <a:bodyPr anchor="ctr"/>
                    <a:p>
                      <a:pPr>
                        <a:lnSpc>
                          <a:spcPts val="913"/>
                        </a:lnSpc>
                      </a:pPr>
                      <a:r>
                        <a:rPr b="0" lang="en-US" sz="2000" spc="-1" strike="noStrike">
                          <a:solidFill>
                            <a:srgbClr val="000000"/>
                          </a:solidFill>
                          <a:uFill>
                            <a:solidFill>
                              <a:srgbClr val="ffffff"/>
                            </a:solidFill>
                          </a:uFill>
                          <a:latin typeface="微軟正黑體"/>
                          <a:ea typeface="微軟正黑體"/>
                        </a:rPr>
                        <a:t>因天災、事變、突發事件之延長工時</a:t>
                      </a:r>
                      <a:endParaRPr b="0" lang="en-US" sz="1800" spc="-1" strike="noStrike">
                        <a:solidFill>
                          <a:srgbClr val="000000"/>
                        </a:solidFill>
                        <a:uFill>
                          <a:solidFill>
                            <a:srgbClr val="ffffff"/>
                          </a:solidFill>
                        </a:uFill>
                        <a:latin typeface="Arial"/>
                      </a:endParaRPr>
                    </a:p>
                  </a:txBody>
                  <a:tcPr marL="91440" marR="91440">
                    <a:lnL w="5760">
                      <a:solidFill>
                        <a:srgbClr val="000000"/>
                      </a:solidFill>
                    </a:lnL>
                    <a:lnR w="5760">
                      <a:solidFill>
                        <a:srgbClr val="000000"/>
                      </a:solidFill>
                    </a:lnR>
                    <a:lnT w="5760">
                      <a:solidFill>
                        <a:srgbClr val="000000"/>
                      </a:solidFill>
                    </a:lnT>
                    <a:lnB w="5760">
                      <a:solidFill>
                        <a:srgbClr val="000000"/>
                      </a:solidFill>
                    </a:lnB>
                    <a:noFill/>
                  </a:tcPr>
                </a:tc>
                <a:tc>
                  <a:txBody>
                    <a:bodyPr anchor="ctr"/>
                    <a:p>
                      <a:pPr>
                        <a:lnSpc>
                          <a:spcPts val="913"/>
                        </a:lnSpc>
                      </a:pPr>
                      <a:r>
                        <a:rPr b="0" lang="en-US" sz="2000" spc="-1" strike="noStrike">
                          <a:solidFill>
                            <a:srgbClr val="000000"/>
                          </a:solidFill>
                          <a:uFill>
                            <a:solidFill>
                              <a:srgbClr val="ffffff"/>
                            </a:solidFill>
                          </a:uFill>
                          <a:latin typeface="微軟正黑體"/>
                          <a:ea typeface="微軟正黑體"/>
                        </a:rPr>
                        <a:t>按平日每小時工資額</a:t>
                      </a:r>
                      <a:r>
                        <a:rPr b="0" lang="en-US" sz="2000" spc="-1" strike="noStrike" u="sng">
                          <a:solidFill>
                            <a:srgbClr val="ff0000"/>
                          </a:solidFill>
                          <a:uFill>
                            <a:solidFill>
                              <a:srgbClr val="ffffff"/>
                            </a:solidFill>
                          </a:uFill>
                          <a:latin typeface="微軟正黑體"/>
                          <a:ea typeface="微軟正黑體"/>
                        </a:rPr>
                        <a:t>加倍</a:t>
                      </a:r>
                      <a:r>
                        <a:rPr b="0" lang="en-US" sz="2000" spc="-1" strike="noStrike">
                          <a:solidFill>
                            <a:srgbClr val="000000"/>
                          </a:solidFill>
                          <a:uFill>
                            <a:solidFill>
                              <a:srgbClr val="ffffff"/>
                            </a:solidFill>
                          </a:uFill>
                          <a:latin typeface="微軟正黑體"/>
                          <a:ea typeface="微軟正黑體"/>
                        </a:rPr>
                        <a:t>發給。</a:t>
                      </a:r>
                      <a:endParaRPr b="0" lang="en-US" sz="1800" spc="-1" strike="noStrike">
                        <a:solidFill>
                          <a:srgbClr val="000000"/>
                        </a:solidFill>
                        <a:uFill>
                          <a:solidFill>
                            <a:srgbClr val="ffffff"/>
                          </a:solidFill>
                        </a:uFill>
                        <a:latin typeface="Arial"/>
                      </a:endParaRPr>
                    </a:p>
                  </a:txBody>
                  <a:tcPr marL="91440" marR="91440">
                    <a:lnL w="5760">
                      <a:solidFill>
                        <a:srgbClr val="000000"/>
                      </a:solidFill>
                    </a:lnL>
                    <a:lnR w="5760">
                      <a:solidFill>
                        <a:srgbClr val="000000"/>
                      </a:solidFill>
                    </a:lnR>
                    <a:lnT w="5760">
                      <a:solidFill>
                        <a:srgbClr val="000000"/>
                      </a:solidFill>
                    </a:lnT>
                    <a:lnB w="5760">
                      <a:solidFill>
                        <a:srgbClr val="000000"/>
                      </a:solidFill>
                    </a:lnB>
                    <a:noFill/>
                  </a:tcPr>
                </a:tc>
              </a:tr>
            </a:tbl>
          </a:graphicData>
        </a:graphic>
      </p:graphicFrame>
      <p:sp>
        <p:nvSpPr>
          <p:cNvPr id="439" name="TextShape 4"/>
          <p:cNvSpPr txBox="1"/>
          <p:nvPr/>
        </p:nvSpPr>
        <p:spPr>
          <a:xfrm>
            <a:off x="509760" y="6443640"/>
            <a:ext cx="907560" cy="309240"/>
          </a:xfrm>
          <a:prstGeom prst="rect">
            <a:avLst/>
          </a:prstGeom>
          <a:noFill/>
          <a:ln>
            <a:noFill/>
          </a:ln>
        </p:spPr>
        <p:txBody>
          <a:bodyPr lIns="90000" rIns="90000" tIns="46800" bIns="46800"/>
          <a:p>
            <a:pPr algn="ctr">
              <a:lnSpc>
                <a:spcPct val="100000"/>
              </a:lnSpc>
            </a:pPr>
            <a:fld id="{CE5692CB-16B0-4A78-9947-6D370FC7F0BB}"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440" name="TextShape 5"/>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50" dur="indefinite" restart="never" nodeType="tmRoot">
          <p:childTnLst>
            <p:seq>
              <p:cTn id="51"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1" name="CustomShape 1"/>
          <p:cNvSpPr/>
          <p:nvPr/>
        </p:nvSpPr>
        <p:spPr>
          <a:xfrm>
            <a:off x="304920" y="351000"/>
            <a:ext cx="8300520" cy="55836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600" spc="-1" strike="noStrike">
                <a:solidFill>
                  <a:srgbClr val="ffffff"/>
                </a:solidFill>
                <a:uFill>
                  <a:solidFill>
                    <a:srgbClr val="ffffff"/>
                  </a:solidFill>
                </a:uFill>
                <a:latin typeface="Noto Sans CJK TC Bold"/>
                <a:ea typeface="標楷體"/>
              </a:rPr>
              <a:t>第</a:t>
            </a:r>
            <a:r>
              <a:rPr b="1" lang="en-US" sz="3600" spc="-1" strike="noStrike">
                <a:solidFill>
                  <a:srgbClr val="ffffff"/>
                </a:solidFill>
                <a:uFill>
                  <a:solidFill>
                    <a:srgbClr val="ffffff"/>
                  </a:solidFill>
                </a:uFill>
                <a:latin typeface="Noto Sans CJK TC Bold"/>
                <a:ea typeface="標楷體"/>
              </a:rPr>
              <a:t>24</a:t>
            </a:r>
            <a:r>
              <a:rPr b="1" lang="en-US" sz="3600" spc="-1" strike="noStrike">
                <a:solidFill>
                  <a:srgbClr val="ffffff"/>
                </a:solidFill>
                <a:uFill>
                  <a:solidFill>
                    <a:srgbClr val="ffffff"/>
                  </a:solidFill>
                </a:uFill>
                <a:latin typeface="Noto Sans CJK TC Bold"/>
                <a:ea typeface="標楷體"/>
              </a:rPr>
              <a:t>條第</a:t>
            </a:r>
            <a:r>
              <a:rPr b="1" lang="en-US" sz="3600" spc="-1" strike="noStrike">
                <a:solidFill>
                  <a:srgbClr val="ffffff"/>
                </a:solidFill>
                <a:uFill>
                  <a:solidFill>
                    <a:srgbClr val="ffffff"/>
                  </a:solidFill>
                </a:uFill>
                <a:latin typeface="Noto Sans CJK TC Bold"/>
                <a:ea typeface="標楷體"/>
              </a:rPr>
              <a:t>2</a:t>
            </a:r>
            <a:r>
              <a:rPr b="1" lang="en-US" sz="3600" spc="-1" strike="noStrike">
                <a:solidFill>
                  <a:srgbClr val="ffffff"/>
                </a:solidFill>
                <a:uFill>
                  <a:solidFill>
                    <a:srgbClr val="ffffff"/>
                  </a:solidFill>
                </a:uFill>
                <a:latin typeface="Noto Sans CJK TC Bold"/>
                <a:ea typeface="標楷體"/>
              </a:rPr>
              <a:t>、</a:t>
            </a:r>
            <a:r>
              <a:rPr b="1" lang="en-US" sz="3600" spc="-1" strike="noStrike">
                <a:solidFill>
                  <a:srgbClr val="ffffff"/>
                </a:solidFill>
                <a:uFill>
                  <a:solidFill>
                    <a:srgbClr val="ffffff"/>
                  </a:solidFill>
                </a:uFill>
                <a:latin typeface="Noto Sans CJK TC Bold"/>
                <a:ea typeface="標楷體"/>
              </a:rPr>
              <a:t>3</a:t>
            </a:r>
            <a:r>
              <a:rPr b="1" lang="en-US" sz="3600" spc="-1" strike="noStrike">
                <a:solidFill>
                  <a:srgbClr val="ffffff"/>
                </a:solidFill>
                <a:uFill>
                  <a:solidFill>
                    <a:srgbClr val="ffffff"/>
                  </a:solidFill>
                </a:uFill>
                <a:latin typeface="Noto Sans CJK TC Bold"/>
                <a:ea typeface="標楷體"/>
              </a:rPr>
              <a:t>項</a:t>
            </a:r>
            <a:r>
              <a:rPr b="1" lang="en-US" sz="3600" spc="-1" strike="noStrike">
                <a:solidFill>
                  <a:srgbClr val="ffffff"/>
                </a:solidFill>
                <a:uFill>
                  <a:solidFill>
                    <a:srgbClr val="ffffff"/>
                  </a:solidFill>
                </a:uFill>
                <a:latin typeface="Noto Sans CJK TC Bold"/>
                <a:ea typeface="標楷體"/>
              </a:rPr>
              <a:t>-</a:t>
            </a:r>
            <a:r>
              <a:rPr b="1" lang="en-US" sz="3600" spc="-1" strike="noStrike">
                <a:solidFill>
                  <a:srgbClr val="ffffff"/>
                </a:solidFill>
                <a:uFill>
                  <a:solidFill>
                    <a:srgbClr val="ffffff"/>
                  </a:solidFill>
                </a:uFill>
                <a:latin typeface="Noto Sans CJK TC Bold"/>
                <a:ea typeface="標楷體"/>
              </a:rPr>
              <a:t>休息日加班費</a:t>
            </a:r>
            <a:endParaRPr b="0" lang="en-US" sz="1800" spc="-1" strike="noStrike">
              <a:solidFill>
                <a:srgbClr val="000000"/>
              </a:solidFill>
              <a:uFill>
                <a:solidFill>
                  <a:srgbClr val="ffffff"/>
                </a:solidFill>
              </a:uFill>
              <a:latin typeface="Arial"/>
            </a:endParaRPr>
          </a:p>
        </p:txBody>
      </p:sp>
      <p:sp>
        <p:nvSpPr>
          <p:cNvPr id="442" name="CustomShape 2"/>
          <p:cNvSpPr/>
          <p:nvPr/>
        </p:nvSpPr>
        <p:spPr>
          <a:xfrm>
            <a:off x="468360" y="2565360"/>
            <a:ext cx="3747600" cy="4174920"/>
          </a:xfrm>
          <a:prstGeom prst="rect">
            <a:avLst/>
          </a:prstGeom>
          <a:noFill/>
          <a:ln>
            <a:noFill/>
          </a:ln>
        </p:spPr>
        <p:style>
          <a:lnRef idx="0"/>
          <a:fillRef idx="0"/>
          <a:effectRef idx="0"/>
          <a:fontRef idx="minor"/>
        </p:style>
        <p:txBody>
          <a:bodyPr lIns="90000" rIns="90000" tIns="46800" bIns="46800"/>
          <a:p>
            <a:pPr marL="182520" indent="-180720">
              <a:lnSpc>
                <a:spcPts val="1125"/>
              </a:lnSpc>
            </a:pPr>
            <a:r>
              <a:rPr b="1" lang="en-US" sz="2800" spc="-1" strike="noStrike">
                <a:solidFill>
                  <a:srgbClr val="1d7acf"/>
                </a:solidFill>
                <a:uFill>
                  <a:solidFill>
                    <a:srgbClr val="ffffff"/>
                  </a:solidFill>
                </a:uFill>
                <a:latin typeface="Noto Sans CJK TC Bold"/>
                <a:ea typeface="標楷體"/>
              </a:rPr>
              <a:t>在二小時以內者，按平日每小時工資額</a:t>
            </a:r>
            <a:r>
              <a:rPr b="1" lang="en-US" sz="2800" spc="-1" strike="noStrike">
                <a:solidFill>
                  <a:srgbClr val="c00000"/>
                </a:solidFill>
                <a:uFill>
                  <a:solidFill>
                    <a:srgbClr val="ffffff"/>
                  </a:solidFill>
                </a:uFill>
                <a:latin typeface="Noto Sans CJK TC Bold"/>
                <a:ea typeface="標楷體"/>
              </a:rPr>
              <a:t>另再加給一又三分之一</a:t>
            </a:r>
            <a:r>
              <a:rPr b="1" lang="en-US" sz="2800" spc="-1" strike="noStrike">
                <a:solidFill>
                  <a:srgbClr val="1d7acf"/>
                </a:solidFill>
                <a:uFill>
                  <a:solidFill>
                    <a:srgbClr val="ffffff"/>
                  </a:solidFill>
                </a:uFill>
                <a:latin typeface="Noto Sans CJK TC Bold"/>
                <a:ea typeface="標楷體"/>
              </a:rPr>
              <a:t>以上</a:t>
            </a:r>
            <a:endParaRPr b="0" lang="en-US" sz="1800" spc="-1" strike="noStrike">
              <a:solidFill>
                <a:srgbClr val="000000"/>
              </a:solidFill>
              <a:uFill>
                <a:solidFill>
                  <a:srgbClr val="ffffff"/>
                </a:solidFill>
              </a:uFill>
              <a:latin typeface="Arial"/>
            </a:endParaRPr>
          </a:p>
          <a:p>
            <a:pPr marL="182520" indent="-180720">
              <a:lnSpc>
                <a:spcPts val="1125"/>
              </a:lnSpc>
            </a:pPr>
            <a:r>
              <a:rPr b="1" lang="en-US" sz="2800" spc="-1" strike="noStrike">
                <a:solidFill>
                  <a:srgbClr val="1d7acf"/>
                </a:solidFill>
                <a:uFill>
                  <a:solidFill>
                    <a:srgbClr val="ffffff"/>
                  </a:solidFill>
                </a:uFill>
                <a:latin typeface="Noto Sans CJK TC Bold"/>
                <a:ea typeface="標楷體"/>
              </a:rPr>
              <a:t>工作二小時後再繼續工作者，按平日每小時工資額</a:t>
            </a:r>
            <a:r>
              <a:rPr b="1" lang="en-US" sz="2800" spc="-1" strike="noStrike">
                <a:solidFill>
                  <a:srgbClr val="c00000"/>
                </a:solidFill>
                <a:uFill>
                  <a:solidFill>
                    <a:srgbClr val="ffffff"/>
                  </a:solidFill>
                </a:uFill>
                <a:latin typeface="Noto Sans CJK TC Bold"/>
                <a:ea typeface="標楷體"/>
              </a:rPr>
              <a:t>另再加給一又三分之二</a:t>
            </a:r>
            <a:r>
              <a:rPr b="1" lang="en-US" sz="2800" spc="-1" strike="noStrike">
                <a:solidFill>
                  <a:srgbClr val="1d7acf"/>
                </a:solidFill>
                <a:uFill>
                  <a:solidFill>
                    <a:srgbClr val="ffffff"/>
                  </a:solidFill>
                </a:uFill>
                <a:latin typeface="Noto Sans CJK TC Bold"/>
                <a:ea typeface="標楷體"/>
              </a:rPr>
              <a:t>以上</a:t>
            </a:r>
            <a:endParaRPr b="0" lang="en-US" sz="1800" spc="-1" strike="noStrike">
              <a:solidFill>
                <a:srgbClr val="000000"/>
              </a:solidFill>
              <a:uFill>
                <a:solidFill>
                  <a:srgbClr val="ffffff"/>
                </a:solidFill>
              </a:uFill>
              <a:latin typeface="Arial"/>
            </a:endParaRPr>
          </a:p>
          <a:p>
            <a:pPr marL="182520" indent="-180720">
              <a:lnSpc>
                <a:spcPct val="100000"/>
              </a:lnSpc>
            </a:pPr>
            <a:r>
              <a:rPr b="1" lang="en-US" sz="2800" spc="-1" strike="noStrike">
                <a:solidFill>
                  <a:srgbClr val="1d7acf"/>
                </a:solidFill>
                <a:uFill>
                  <a:solidFill>
                    <a:srgbClr val="ffffff"/>
                  </a:solidFill>
                </a:uFill>
                <a:latin typeface="Gill Sans MT"/>
                <a:ea typeface="標楷體"/>
              </a:rPr>
              <a:t>      </a:t>
            </a:r>
            <a:endParaRPr b="0" lang="en-US" sz="1800" spc="-1" strike="noStrike">
              <a:solidFill>
                <a:srgbClr val="000000"/>
              </a:solidFill>
              <a:uFill>
                <a:solidFill>
                  <a:srgbClr val="ffffff"/>
                </a:solidFill>
              </a:uFill>
              <a:latin typeface="Arial"/>
            </a:endParaRPr>
          </a:p>
        </p:txBody>
      </p:sp>
      <p:sp>
        <p:nvSpPr>
          <p:cNvPr id="443" name="CustomShape 3"/>
          <p:cNvSpPr/>
          <p:nvPr/>
        </p:nvSpPr>
        <p:spPr>
          <a:xfrm>
            <a:off x="5003640" y="2492280"/>
            <a:ext cx="3749400" cy="4103280"/>
          </a:xfrm>
          <a:prstGeom prst="rect">
            <a:avLst/>
          </a:prstGeom>
          <a:noFill/>
          <a:ln>
            <a:noFill/>
          </a:ln>
        </p:spPr>
        <p:style>
          <a:lnRef idx="0"/>
          <a:fillRef idx="0"/>
          <a:effectRef idx="0"/>
          <a:fontRef idx="minor"/>
        </p:style>
        <p:txBody>
          <a:bodyPr lIns="90000" rIns="90000" tIns="46800" bIns="46800"/>
          <a:p>
            <a:pPr>
              <a:lnSpc>
                <a:spcPts val="1125"/>
              </a:lnSpc>
            </a:pPr>
            <a:r>
              <a:rPr b="1" lang="en-US" sz="2800" spc="-1" strike="noStrike">
                <a:solidFill>
                  <a:srgbClr val="1d7acf"/>
                </a:solidFill>
                <a:uFill>
                  <a:solidFill>
                    <a:srgbClr val="ffffff"/>
                  </a:solidFill>
                </a:uFill>
                <a:latin typeface="Noto Sans CJK TC Bold"/>
                <a:ea typeface="標楷體"/>
              </a:rPr>
              <a:t>休息日之</a:t>
            </a:r>
            <a:r>
              <a:rPr b="1" lang="en-US" sz="2800" spc="-1" strike="noStrike">
                <a:solidFill>
                  <a:srgbClr val="c00000"/>
                </a:solidFill>
                <a:uFill>
                  <a:solidFill>
                    <a:srgbClr val="ffffff"/>
                  </a:solidFill>
                </a:uFill>
                <a:latin typeface="Noto Sans CJK TC Bold"/>
                <a:ea typeface="標楷體"/>
              </a:rPr>
              <a:t>工作時間</a:t>
            </a:r>
            <a:r>
              <a:rPr b="1" lang="en-US" sz="2800" spc="-1" strike="noStrike">
                <a:solidFill>
                  <a:srgbClr val="1d7acf"/>
                </a:solidFill>
                <a:uFill>
                  <a:solidFill>
                    <a:srgbClr val="ffffff"/>
                  </a:solidFill>
                </a:uFill>
                <a:latin typeface="Noto Sans CJK TC Bold"/>
                <a:ea typeface="標楷體"/>
              </a:rPr>
              <a:t>及</a:t>
            </a:r>
            <a:r>
              <a:rPr b="1" lang="en-US" sz="2800" spc="-1" strike="noStrike">
                <a:solidFill>
                  <a:srgbClr val="c00000"/>
                </a:solidFill>
                <a:uFill>
                  <a:solidFill>
                    <a:srgbClr val="ffffff"/>
                  </a:solidFill>
                </a:uFill>
                <a:latin typeface="Noto Sans CJK TC Bold"/>
                <a:ea typeface="標楷體"/>
              </a:rPr>
              <a:t>工資</a:t>
            </a:r>
            <a:r>
              <a:rPr b="1" lang="en-US" sz="2800" spc="-1" strike="noStrike">
                <a:solidFill>
                  <a:srgbClr val="1d7acf"/>
                </a:solidFill>
                <a:uFill>
                  <a:solidFill>
                    <a:srgbClr val="ffffff"/>
                  </a:solidFill>
                </a:uFill>
                <a:latin typeface="Noto Sans CJK TC Bold"/>
                <a:ea typeface="標楷體"/>
              </a:rPr>
              <a:t>之計算：</a:t>
            </a:r>
            <a:endParaRPr b="0" lang="en-US" sz="1800" spc="-1" strike="noStrike">
              <a:solidFill>
                <a:srgbClr val="000000"/>
              </a:solidFill>
              <a:uFill>
                <a:solidFill>
                  <a:srgbClr val="ffffff"/>
                </a:solidFill>
              </a:uFill>
              <a:latin typeface="Arial"/>
            </a:endParaRPr>
          </a:p>
          <a:p>
            <a:pPr>
              <a:lnSpc>
                <a:spcPts val="1125"/>
              </a:lnSpc>
            </a:pPr>
            <a:r>
              <a:rPr b="1" lang="en-US" sz="2800" spc="-1" strike="noStrike">
                <a:solidFill>
                  <a:srgbClr val="1d7acf"/>
                </a:solidFill>
                <a:uFill>
                  <a:solidFill>
                    <a:srgbClr val="ffffff"/>
                  </a:solidFill>
                </a:uFill>
                <a:latin typeface="Noto Sans CJK TC Bold"/>
                <a:ea typeface="標楷體"/>
              </a:rPr>
              <a:t>四小時以內者，以</a:t>
            </a:r>
            <a:r>
              <a:rPr b="1" lang="en-US" sz="2800" spc="-1" strike="noStrike">
                <a:solidFill>
                  <a:srgbClr val="c00000"/>
                </a:solidFill>
                <a:uFill>
                  <a:solidFill>
                    <a:srgbClr val="ffffff"/>
                  </a:solidFill>
                </a:uFill>
                <a:latin typeface="Noto Sans CJK TC Bold"/>
                <a:ea typeface="標楷體"/>
              </a:rPr>
              <a:t>四小時</a:t>
            </a:r>
            <a:r>
              <a:rPr b="1" lang="en-US" sz="2800" spc="-1" strike="noStrike">
                <a:solidFill>
                  <a:srgbClr val="1d7acf"/>
                </a:solidFill>
                <a:uFill>
                  <a:solidFill>
                    <a:srgbClr val="ffffff"/>
                  </a:solidFill>
                </a:uFill>
                <a:latin typeface="Noto Sans CJK TC Bold"/>
                <a:ea typeface="標楷體"/>
              </a:rPr>
              <a:t>計</a:t>
            </a:r>
            <a:endParaRPr b="0" lang="en-US" sz="1800" spc="-1" strike="noStrike">
              <a:solidFill>
                <a:srgbClr val="000000"/>
              </a:solidFill>
              <a:uFill>
                <a:solidFill>
                  <a:srgbClr val="ffffff"/>
                </a:solidFill>
              </a:uFill>
              <a:latin typeface="Arial"/>
            </a:endParaRPr>
          </a:p>
          <a:p>
            <a:pPr>
              <a:lnSpc>
                <a:spcPts val="1125"/>
              </a:lnSpc>
            </a:pPr>
            <a:r>
              <a:rPr b="1" lang="en-US" sz="2800" spc="-1" strike="noStrike">
                <a:solidFill>
                  <a:srgbClr val="1d7acf"/>
                </a:solidFill>
                <a:uFill>
                  <a:solidFill>
                    <a:srgbClr val="ffffff"/>
                  </a:solidFill>
                </a:uFill>
                <a:latin typeface="Noto Sans CJK TC Bold"/>
                <a:ea typeface="標楷體"/>
              </a:rPr>
              <a:t>逾四小時至八小時以內者，以</a:t>
            </a:r>
            <a:r>
              <a:rPr b="1" lang="en-US" sz="2800" spc="-1" strike="noStrike">
                <a:solidFill>
                  <a:srgbClr val="c00000"/>
                </a:solidFill>
                <a:uFill>
                  <a:solidFill>
                    <a:srgbClr val="ffffff"/>
                  </a:solidFill>
                </a:uFill>
                <a:latin typeface="Noto Sans CJK TC Bold"/>
                <a:ea typeface="標楷體"/>
              </a:rPr>
              <a:t>八小時</a:t>
            </a:r>
            <a:r>
              <a:rPr b="1" lang="en-US" sz="2800" spc="-1" strike="noStrike">
                <a:solidFill>
                  <a:srgbClr val="1d7acf"/>
                </a:solidFill>
                <a:uFill>
                  <a:solidFill>
                    <a:srgbClr val="ffffff"/>
                  </a:solidFill>
                </a:uFill>
                <a:latin typeface="Noto Sans CJK TC Bold"/>
                <a:ea typeface="標楷體"/>
              </a:rPr>
              <a:t>計</a:t>
            </a:r>
            <a:endParaRPr b="0" lang="en-US" sz="1800" spc="-1" strike="noStrike">
              <a:solidFill>
                <a:srgbClr val="000000"/>
              </a:solidFill>
              <a:uFill>
                <a:solidFill>
                  <a:srgbClr val="ffffff"/>
                </a:solidFill>
              </a:uFill>
              <a:latin typeface="Arial"/>
            </a:endParaRPr>
          </a:p>
          <a:p>
            <a:pPr>
              <a:lnSpc>
                <a:spcPts val="1125"/>
              </a:lnSpc>
            </a:pPr>
            <a:r>
              <a:rPr b="1" lang="en-US" sz="2800" spc="-1" strike="noStrike">
                <a:solidFill>
                  <a:srgbClr val="1d7acf"/>
                </a:solidFill>
                <a:uFill>
                  <a:solidFill>
                    <a:srgbClr val="ffffff"/>
                  </a:solidFill>
                </a:uFill>
                <a:latin typeface="Noto Sans CJK TC Bold"/>
                <a:ea typeface="標楷體"/>
              </a:rPr>
              <a:t>逾八小時至十二小時以內者，以</a:t>
            </a:r>
            <a:r>
              <a:rPr b="1" lang="en-US" sz="2800" spc="-1" strike="noStrike">
                <a:solidFill>
                  <a:srgbClr val="c00000"/>
                </a:solidFill>
                <a:uFill>
                  <a:solidFill>
                    <a:srgbClr val="ffffff"/>
                  </a:solidFill>
                </a:uFill>
                <a:latin typeface="Noto Sans CJK TC Bold"/>
                <a:ea typeface="標楷體"/>
              </a:rPr>
              <a:t>十二小時</a:t>
            </a:r>
            <a:r>
              <a:rPr b="1" lang="en-US" sz="2800" spc="-1" strike="noStrike">
                <a:solidFill>
                  <a:srgbClr val="1d7acf"/>
                </a:solidFill>
                <a:uFill>
                  <a:solidFill>
                    <a:srgbClr val="ffffff"/>
                  </a:solidFill>
                </a:uFill>
                <a:latin typeface="Noto Sans CJK TC Bold"/>
                <a:ea typeface="標楷體"/>
              </a:rPr>
              <a:t>計</a:t>
            </a:r>
            <a:endParaRPr b="0" lang="en-US" sz="1800" spc="-1" strike="noStrike">
              <a:solidFill>
                <a:srgbClr val="000000"/>
              </a:solidFill>
              <a:uFill>
                <a:solidFill>
                  <a:srgbClr val="ffffff"/>
                </a:solidFill>
              </a:uFill>
              <a:latin typeface="Arial"/>
            </a:endParaRPr>
          </a:p>
        </p:txBody>
      </p:sp>
      <p:sp>
        <p:nvSpPr>
          <p:cNvPr id="444" name="CustomShape 4"/>
          <p:cNvSpPr/>
          <p:nvPr/>
        </p:nvSpPr>
        <p:spPr>
          <a:xfrm>
            <a:off x="8686800" y="6400800"/>
            <a:ext cx="456840" cy="456840"/>
          </a:xfrm>
          <a:prstGeom prst="ellipse">
            <a:avLst/>
          </a:prstGeom>
          <a:noFill/>
          <a:ln>
            <a:noFill/>
          </a:ln>
        </p:spPr>
        <p:style>
          <a:lnRef idx="0"/>
          <a:fillRef idx="0"/>
          <a:effectRef idx="0"/>
          <a:fontRef idx="minor"/>
        </p:style>
      </p:sp>
      <p:sp>
        <p:nvSpPr>
          <p:cNvPr id="445" name="CustomShape 5"/>
          <p:cNvSpPr/>
          <p:nvPr/>
        </p:nvSpPr>
        <p:spPr>
          <a:xfrm>
            <a:off x="395280" y="1700280"/>
            <a:ext cx="4463640" cy="580680"/>
          </a:xfrm>
          <a:prstGeom prst="rect">
            <a:avLst/>
          </a:prstGeom>
          <a:noFill/>
          <a:ln>
            <a:noFill/>
          </a:ln>
        </p:spPr>
        <p:style>
          <a:lnRef idx="0"/>
          <a:fillRef idx="0"/>
          <a:effectRef idx="0"/>
          <a:fontRef idx="minor"/>
        </p:style>
        <p:txBody>
          <a:bodyPr lIns="90000" rIns="90000" tIns="46800" bIns="46800"/>
          <a:p>
            <a:pPr>
              <a:lnSpc>
                <a:spcPct val="100000"/>
              </a:lnSpc>
            </a:pPr>
            <a:r>
              <a:rPr b="1" lang="en-US" sz="3200" spc="-1" strike="noStrike">
                <a:solidFill>
                  <a:srgbClr val="c00000"/>
                </a:solidFill>
                <a:uFill>
                  <a:solidFill>
                    <a:srgbClr val="ffffff"/>
                  </a:solidFill>
                </a:uFill>
                <a:latin typeface="Noto Sans CJK TC Bold"/>
                <a:ea typeface="標楷體"/>
              </a:rPr>
              <a:t>1.</a:t>
            </a:r>
            <a:r>
              <a:rPr b="1" lang="en-US" sz="3200" spc="-1" strike="noStrike">
                <a:solidFill>
                  <a:srgbClr val="c00000"/>
                </a:solidFill>
                <a:uFill>
                  <a:solidFill>
                    <a:srgbClr val="ffffff"/>
                  </a:solidFill>
                </a:uFill>
                <a:latin typeface="Noto Sans CJK TC Bold"/>
                <a:ea typeface="標楷體"/>
              </a:rPr>
              <a:t>倍率</a:t>
            </a:r>
            <a:endParaRPr b="0" lang="en-US" sz="1800" spc="-1" strike="noStrike">
              <a:solidFill>
                <a:srgbClr val="000000"/>
              </a:solidFill>
              <a:uFill>
                <a:solidFill>
                  <a:srgbClr val="ffffff"/>
                </a:solidFill>
              </a:uFill>
              <a:latin typeface="Arial"/>
            </a:endParaRPr>
          </a:p>
        </p:txBody>
      </p:sp>
      <p:sp>
        <p:nvSpPr>
          <p:cNvPr id="446" name="CustomShape 6"/>
          <p:cNvSpPr/>
          <p:nvPr/>
        </p:nvSpPr>
        <p:spPr>
          <a:xfrm>
            <a:off x="4716360" y="1700280"/>
            <a:ext cx="4427280" cy="580680"/>
          </a:xfrm>
          <a:prstGeom prst="rect">
            <a:avLst/>
          </a:prstGeom>
          <a:noFill/>
          <a:ln>
            <a:noFill/>
          </a:ln>
        </p:spPr>
        <p:style>
          <a:lnRef idx="0"/>
          <a:fillRef idx="0"/>
          <a:effectRef idx="0"/>
          <a:fontRef idx="minor"/>
        </p:style>
        <p:txBody>
          <a:bodyPr lIns="90000" rIns="90000" tIns="46800" bIns="46800"/>
          <a:p>
            <a:pPr>
              <a:lnSpc>
                <a:spcPct val="100000"/>
              </a:lnSpc>
            </a:pPr>
            <a:r>
              <a:rPr b="1" lang="en-US" sz="3200" spc="-1" strike="noStrike">
                <a:solidFill>
                  <a:srgbClr val="c00000"/>
                </a:solidFill>
                <a:uFill>
                  <a:solidFill>
                    <a:srgbClr val="ffffff"/>
                  </a:solidFill>
                </a:uFill>
                <a:latin typeface="Noto Sans CJK TC Bold"/>
                <a:ea typeface="標楷體"/>
              </a:rPr>
              <a:t>2. </a:t>
            </a:r>
            <a:r>
              <a:rPr b="1" lang="en-US" sz="3200" spc="-1" strike="noStrike">
                <a:solidFill>
                  <a:srgbClr val="c00000"/>
                </a:solidFill>
                <a:uFill>
                  <a:solidFill>
                    <a:srgbClr val="ffffff"/>
                  </a:solidFill>
                </a:uFill>
                <a:latin typeface="Noto Sans CJK TC Bold"/>
                <a:ea typeface="標楷體"/>
              </a:rPr>
              <a:t>計給方式</a:t>
            </a:r>
            <a:endParaRPr b="0" lang="en-US" sz="1800" spc="-1" strike="noStrike">
              <a:solidFill>
                <a:srgbClr val="000000"/>
              </a:solidFill>
              <a:uFill>
                <a:solidFill>
                  <a:srgbClr val="ffffff"/>
                </a:solidFill>
              </a:uFill>
              <a:latin typeface="Arial"/>
            </a:endParaRPr>
          </a:p>
        </p:txBody>
      </p:sp>
      <p:sp>
        <p:nvSpPr>
          <p:cNvPr id="447" name="Line 7"/>
          <p:cNvSpPr/>
          <p:nvPr/>
        </p:nvSpPr>
        <p:spPr>
          <a:xfrm>
            <a:off x="245880" y="2420640"/>
            <a:ext cx="4103640" cy="1800"/>
          </a:xfrm>
          <a:prstGeom prst="line">
            <a:avLst/>
          </a:prstGeom>
          <a:ln w="6480">
            <a:solidFill>
              <a:srgbClr val="00cc99"/>
            </a:solidFill>
            <a:miter/>
          </a:ln>
        </p:spPr>
        <p:style>
          <a:lnRef idx="0"/>
          <a:fillRef idx="0"/>
          <a:effectRef idx="0"/>
          <a:fontRef idx="minor"/>
        </p:style>
      </p:sp>
      <p:sp>
        <p:nvSpPr>
          <p:cNvPr id="448" name="Line 8"/>
          <p:cNvSpPr/>
          <p:nvPr/>
        </p:nvSpPr>
        <p:spPr>
          <a:xfrm>
            <a:off x="4787640" y="2420640"/>
            <a:ext cx="4105440" cy="1800"/>
          </a:xfrm>
          <a:prstGeom prst="line">
            <a:avLst/>
          </a:prstGeom>
          <a:ln w="6480">
            <a:solidFill>
              <a:srgbClr val="00cc99"/>
            </a:solidFill>
            <a:miter/>
          </a:ln>
        </p:spPr>
        <p:style>
          <a:lnRef idx="0"/>
          <a:fillRef idx="0"/>
          <a:effectRef idx="0"/>
          <a:fontRef idx="minor"/>
        </p:style>
      </p:sp>
      <p:sp>
        <p:nvSpPr>
          <p:cNvPr id="449" name="TextShape 9"/>
          <p:cNvSpPr txBox="1"/>
          <p:nvPr/>
        </p:nvSpPr>
        <p:spPr>
          <a:xfrm>
            <a:off x="509760" y="6443640"/>
            <a:ext cx="907560" cy="309240"/>
          </a:xfrm>
          <a:prstGeom prst="rect">
            <a:avLst/>
          </a:prstGeom>
          <a:noFill/>
          <a:ln>
            <a:noFill/>
          </a:ln>
        </p:spPr>
        <p:txBody>
          <a:bodyPr lIns="90000" rIns="90000" tIns="46800" bIns="46800"/>
          <a:p>
            <a:pPr algn="ctr">
              <a:lnSpc>
                <a:spcPct val="100000"/>
              </a:lnSpc>
            </a:pPr>
            <a:fld id="{8F200B84-4DB8-4730-AA46-A6C7B5D6E825}"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450" name="TextShape 10"/>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52" dur="indefinite" restart="never" nodeType="tmRoot">
          <p:childTnLst>
            <p:seq>
              <p:cTn id="53"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1" name="CustomShape 1"/>
          <p:cNvSpPr/>
          <p:nvPr/>
        </p:nvSpPr>
        <p:spPr>
          <a:xfrm>
            <a:off x="250920" y="351000"/>
            <a:ext cx="8300520" cy="55836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600" spc="-1" strike="noStrike">
                <a:solidFill>
                  <a:srgbClr val="ffffff"/>
                </a:solidFill>
                <a:uFill>
                  <a:solidFill>
                    <a:srgbClr val="ffffff"/>
                  </a:solidFill>
                </a:uFill>
                <a:latin typeface="Gill Sans MT"/>
                <a:ea typeface="標楷體"/>
              </a:rPr>
              <a:t>加班費給付範例</a:t>
            </a:r>
            <a:r>
              <a:rPr b="1" lang="en-US" sz="3600" spc="-1" strike="noStrike">
                <a:solidFill>
                  <a:srgbClr val="ffffff"/>
                </a:solidFill>
                <a:uFill>
                  <a:solidFill>
                    <a:srgbClr val="ffffff"/>
                  </a:solidFill>
                </a:uFill>
                <a:latin typeface="Gill Sans MT"/>
                <a:ea typeface="標楷體"/>
              </a:rPr>
              <a:t>(1/2)</a:t>
            </a:r>
            <a:endParaRPr b="0" lang="en-US" sz="1800" spc="-1" strike="noStrike">
              <a:solidFill>
                <a:srgbClr val="000000"/>
              </a:solidFill>
              <a:uFill>
                <a:solidFill>
                  <a:srgbClr val="ffffff"/>
                </a:solidFill>
              </a:uFill>
              <a:latin typeface="Arial"/>
            </a:endParaRPr>
          </a:p>
        </p:txBody>
      </p:sp>
      <p:pic>
        <p:nvPicPr>
          <p:cNvPr id="452" name="Picture 2" descr=""/>
          <p:cNvPicPr/>
          <p:nvPr/>
        </p:nvPicPr>
        <p:blipFill>
          <a:blip r:embed="rId1"/>
          <a:stretch/>
        </p:blipFill>
        <p:spPr>
          <a:xfrm>
            <a:off x="1069920" y="1366920"/>
            <a:ext cx="6998760" cy="4943160"/>
          </a:xfrm>
          <a:prstGeom prst="rect">
            <a:avLst/>
          </a:prstGeom>
          <a:ln>
            <a:noFill/>
          </a:ln>
        </p:spPr>
      </p:pic>
      <p:sp>
        <p:nvSpPr>
          <p:cNvPr id="453" name="CustomShape 2"/>
          <p:cNvSpPr/>
          <p:nvPr/>
        </p:nvSpPr>
        <p:spPr>
          <a:xfrm>
            <a:off x="6156360" y="6453360"/>
            <a:ext cx="2890440" cy="315720"/>
          </a:xfrm>
          <a:prstGeom prst="rect">
            <a:avLst/>
          </a:prstGeom>
          <a:noFill/>
          <a:ln>
            <a:noFill/>
          </a:ln>
        </p:spPr>
        <p:style>
          <a:lnRef idx="0"/>
          <a:fillRef idx="0"/>
          <a:effectRef idx="0"/>
          <a:fontRef idx="minor"/>
        </p:style>
        <p:txBody>
          <a:bodyPr lIns="90000" rIns="90000" tIns="46800" bIns="46800"/>
          <a:p>
            <a:pPr algn="r">
              <a:lnSpc>
                <a:spcPct val="100000"/>
              </a:lnSpc>
            </a:pPr>
            <a:r>
              <a:rPr b="1" lang="en-US" sz="1200" spc="-1" strike="noStrike">
                <a:solidFill>
                  <a:srgbClr val="ffffff"/>
                </a:solidFill>
                <a:uFill>
                  <a:solidFill>
                    <a:srgbClr val="ffffff"/>
                  </a:solidFill>
                </a:uFill>
                <a:latin typeface="Times New Roman"/>
                <a:ea typeface="新細明體"/>
              </a:rPr>
              <a:t>勞動條件</a:t>
            </a:r>
            <a:endParaRPr b="0" lang="en-US" sz="1800" spc="-1" strike="noStrike">
              <a:solidFill>
                <a:srgbClr val="000000"/>
              </a:solidFill>
              <a:uFill>
                <a:solidFill>
                  <a:srgbClr val="ffffff"/>
                </a:solidFill>
              </a:uFill>
              <a:latin typeface="Arial"/>
            </a:endParaRPr>
          </a:p>
        </p:txBody>
      </p:sp>
      <p:sp>
        <p:nvSpPr>
          <p:cNvPr id="454" name="TextShape 3"/>
          <p:cNvSpPr txBox="1"/>
          <p:nvPr/>
        </p:nvSpPr>
        <p:spPr>
          <a:xfrm>
            <a:off x="509760" y="6443640"/>
            <a:ext cx="907560" cy="309240"/>
          </a:xfrm>
          <a:prstGeom prst="rect">
            <a:avLst/>
          </a:prstGeom>
          <a:noFill/>
          <a:ln>
            <a:noFill/>
          </a:ln>
        </p:spPr>
        <p:txBody>
          <a:bodyPr lIns="90000" rIns="90000" tIns="46800" bIns="46800"/>
          <a:p>
            <a:pPr algn="ctr">
              <a:lnSpc>
                <a:spcPct val="100000"/>
              </a:lnSpc>
            </a:pPr>
            <a:fld id="{7082FE97-539E-4F27-B76C-D624647F09FE}"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455" name="TextShape 4"/>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54" dur="indefinite" restart="never" nodeType="tmRoot">
          <p:childTnLst>
            <p:seq>
              <p:cTn id="55"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6" name="CustomShape 1"/>
          <p:cNvSpPr/>
          <p:nvPr/>
        </p:nvSpPr>
        <p:spPr>
          <a:xfrm>
            <a:off x="304920" y="351000"/>
            <a:ext cx="8300520" cy="55836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600" spc="-1" strike="noStrike">
                <a:solidFill>
                  <a:srgbClr val="ffffff"/>
                </a:solidFill>
                <a:uFill>
                  <a:solidFill>
                    <a:srgbClr val="ffffff"/>
                  </a:solidFill>
                </a:uFill>
                <a:latin typeface="Gill Sans MT"/>
                <a:ea typeface="標楷體"/>
              </a:rPr>
              <a:t>加班費給付範例</a:t>
            </a:r>
            <a:r>
              <a:rPr b="1" lang="en-US" sz="3600" spc="-1" strike="noStrike">
                <a:solidFill>
                  <a:srgbClr val="ffffff"/>
                </a:solidFill>
                <a:uFill>
                  <a:solidFill>
                    <a:srgbClr val="ffffff"/>
                  </a:solidFill>
                </a:uFill>
                <a:latin typeface="Gill Sans MT"/>
                <a:ea typeface="標楷體"/>
              </a:rPr>
              <a:t>(2/2)</a:t>
            </a:r>
            <a:endParaRPr b="0" lang="en-US" sz="1800" spc="-1" strike="noStrike">
              <a:solidFill>
                <a:srgbClr val="000000"/>
              </a:solidFill>
              <a:uFill>
                <a:solidFill>
                  <a:srgbClr val="ffffff"/>
                </a:solidFill>
              </a:uFill>
              <a:latin typeface="Arial"/>
            </a:endParaRPr>
          </a:p>
        </p:txBody>
      </p:sp>
      <p:pic>
        <p:nvPicPr>
          <p:cNvPr id="457" name="Picture 2" descr=""/>
          <p:cNvPicPr/>
          <p:nvPr/>
        </p:nvPicPr>
        <p:blipFill>
          <a:blip r:embed="rId1"/>
          <a:stretch/>
        </p:blipFill>
        <p:spPr>
          <a:xfrm>
            <a:off x="227160" y="1341360"/>
            <a:ext cx="8454600" cy="5040000"/>
          </a:xfrm>
          <a:prstGeom prst="rect">
            <a:avLst/>
          </a:prstGeom>
          <a:ln>
            <a:noFill/>
          </a:ln>
        </p:spPr>
      </p:pic>
      <p:sp>
        <p:nvSpPr>
          <p:cNvPr id="458" name="CustomShape 2"/>
          <p:cNvSpPr/>
          <p:nvPr/>
        </p:nvSpPr>
        <p:spPr>
          <a:xfrm>
            <a:off x="6156360" y="6453360"/>
            <a:ext cx="2890440" cy="315720"/>
          </a:xfrm>
          <a:prstGeom prst="rect">
            <a:avLst/>
          </a:prstGeom>
          <a:noFill/>
          <a:ln>
            <a:noFill/>
          </a:ln>
        </p:spPr>
        <p:style>
          <a:lnRef idx="0"/>
          <a:fillRef idx="0"/>
          <a:effectRef idx="0"/>
          <a:fontRef idx="minor"/>
        </p:style>
        <p:txBody>
          <a:bodyPr lIns="90000" rIns="90000" tIns="46800" bIns="46800"/>
          <a:p>
            <a:pPr algn="r">
              <a:lnSpc>
                <a:spcPct val="100000"/>
              </a:lnSpc>
            </a:pPr>
            <a:r>
              <a:rPr b="1" lang="en-US" sz="1200" spc="-1" strike="noStrike">
                <a:solidFill>
                  <a:srgbClr val="ffffff"/>
                </a:solidFill>
                <a:uFill>
                  <a:solidFill>
                    <a:srgbClr val="ffffff"/>
                  </a:solidFill>
                </a:uFill>
                <a:latin typeface="Times New Roman"/>
                <a:ea typeface="新細明體"/>
              </a:rPr>
              <a:t>勞動條件</a:t>
            </a:r>
            <a:endParaRPr b="0" lang="en-US" sz="1800" spc="-1" strike="noStrike">
              <a:solidFill>
                <a:srgbClr val="000000"/>
              </a:solidFill>
              <a:uFill>
                <a:solidFill>
                  <a:srgbClr val="ffffff"/>
                </a:solidFill>
              </a:uFill>
              <a:latin typeface="Arial"/>
            </a:endParaRPr>
          </a:p>
        </p:txBody>
      </p:sp>
      <p:sp>
        <p:nvSpPr>
          <p:cNvPr id="459" name="TextShape 3"/>
          <p:cNvSpPr txBox="1"/>
          <p:nvPr/>
        </p:nvSpPr>
        <p:spPr>
          <a:xfrm>
            <a:off x="509760" y="6443640"/>
            <a:ext cx="907560" cy="309240"/>
          </a:xfrm>
          <a:prstGeom prst="rect">
            <a:avLst/>
          </a:prstGeom>
          <a:noFill/>
          <a:ln>
            <a:noFill/>
          </a:ln>
        </p:spPr>
        <p:txBody>
          <a:bodyPr lIns="90000" rIns="90000" tIns="46800" bIns="46800"/>
          <a:p>
            <a:pPr algn="ctr">
              <a:lnSpc>
                <a:spcPct val="100000"/>
              </a:lnSpc>
            </a:pPr>
            <a:fld id="{0B51B0DC-419E-4390-951F-F8AECCF42FB5}"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460" name="TextShape 4"/>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56" dur="indefinite" restart="never" nodeType="tmRoot">
          <p:childTnLst>
            <p:seq>
              <p:cTn id="57"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1" name="CustomShape 1"/>
          <p:cNvSpPr/>
          <p:nvPr/>
        </p:nvSpPr>
        <p:spPr>
          <a:xfrm>
            <a:off x="304920" y="351000"/>
            <a:ext cx="8300520" cy="55836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600" spc="-1" strike="noStrike">
                <a:solidFill>
                  <a:srgbClr val="ffffff"/>
                </a:solidFill>
                <a:uFill>
                  <a:solidFill>
                    <a:srgbClr val="ffffff"/>
                  </a:solidFill>
                </a:uFill>
                <a:latin typeface="Gill Sans MT"/>
                <a:ea typeface="標楷體"/>
              </a:rPr>
              <a:t>Q</a:t>
            </a:r>
            <a:r>
              <a:rPr b="1" lang="en-US" sz="3600" spc="-1" strike="noStrike">
                <a:solidFill>
                  <a:srgbClr val="ffffff"/>
                </a:solidFill>
                <a:uFill>
                  <a:solidFill>
                    <a:srgbClr val="ffffff"/>
                  </a:solidFill>
                </a:uFill>
                <a:latin typeface="Gill Sans MT"/>
                <a:ea typeface="標楷體"/>
              </a:rPr>
              <a:t>：休息日加班得否經勞工同意換補休</a:t>
            </a:r>
            <a:r>
              <a:rPr b="1" lang="en-US" sz="3600" spc="-1" strike="noStrike">
                <a:solidFill>
                  <a:srgbClr val="ffffff"/>
                </a:solidFill>
                <a:uFill>
                  <a:solidFill>
                    <a:srgbClr val="ffffff"/>
                  </a:solidFill>
                </a:uFill>
                <a:latin typeface="Gill Sans MT"/>
                <a:ea typeface="標楷體"/>
              </a:rPr>
              <a:t>?</a:t>
            </a:r>
            <a:endParaRPr b="0" lang="en-US" sz="1800" spc="-1" strike="noStrike">
              <a:solidFill>
                <a:srgbClr val="000000"/>
              </a:solidFill>
              <a:uFill>
                <a:solidFill>
                  <a:srgbClr val="ffffff"/>
                </a:solidFill>
              </a:uFill>
              <a:latin typeface="Arial"/>
            </a:endParaRPr>
          </a:p>
        </p:txBody>
      </p:sp>
      <p:sp>
        <p:nvSpPr>
          <p:cNvPr id="462" name="CustomShape 2"/>
          <p:cNvSpPr/>
          <p:nvPr/>
        </p:nvSpPr>
        <p:spPr>
          <a:xfrm>
            <a:off x="457200" y="1366920"/>
            <a:ext cx="8224560" cy="4943160"/>
          </a:xfrm>
          <a:prstGeom prst="rect">
            <a:avLst/>
          </a:prstGeom>
          <a:noFill/>
          <a:ln>
            <a:noFill/>
          </a:ln>
        </p:spPr>
        <p:style>
          <a:lnRef idx="0"/>
          <a:fillRef idx="0"/>
          <a:effectRef idx="0"/>
          <a:fontRef idx="minor"/>
        </p:style>
        <p:txBody>
          <a:bodyPr lIns="90000" rIns="90000" tIns="46800" bIns="46800"/>
          <a:p>
            <a:pPr marL="457200" indent="-456840">
              <a:lnSpc>
                <a:spcPct val="100000"/>
              </a:lnSpc>
              <a:buClr>
                <a:srgbClr val="1d7acf"/>
              </a:buClr>
              <a:buFont typeface="Wingdings" charset="2"/>
              <a:buChar char=""/>
            </a:pPr>
            <a:r>
              <a:rPr b="1" lang="en-US" sz="2400" spc="-1" strike="noStrike">
                <a:solidFill>
                  <a:srgbClr val="1d7acf"/>
                </a:solidFill>
                <a:uFill>
                  <a:solidFill>
                    <a:srgbClr val="ffffff"/>
                  </a:solidFill>
                </a:uFill>
                <a:latin typeface="Gill Sans MT"/>
                <a:ea typeface="標楷體"/>
              </a:rPr>
              <a:t>勞動部</a:t>
            </a:r>
            <a:r>
              <a:rPr b="1" lang="en-US" sz="2400" spc="-1" strike="noStrike">
                <a:solidFill>
                  <a:srgbClr val="1d7acf"/>
                </a:solidFill>
                <a:uFill>
                  <a:solidFill>
                    <a:srgbClr val="ffffff"/>
                  </a:solidFill>
                </a:uFill>
                <a:latin typeface="Gill Sans MT"/>
                <a:ea typeface="標楷體"/>
              </a:rPr>
              <a:t>106</a:t>
            </a:r>
            <a:r>
              <a:rPr b="1" lang="en-US" sz="2400" spc="-1" strike="noStrike">
                <a:solidFill>
                  <a:srgbClr val="1d7acf"/>
                </a:solidFill>
                <a:uFill>
                  <a:solidFill>
                    <a:srgbClr val="ffffff"/>
                  </a:solidFill>
                </a:uFill>
                <a:latin typeface="Gill Sans MT"/>
                <a:ea typeface="標楷體"/>
              </a:rPr>
              <a:t>年</a:t>
            </a:r>
            <a:r>
              <a:rPr b="1" lang="en-US" sz="2400" spc="-1" strike="noStrike">
                <a:solidFill>
                  <a:srgbClr val="1d7acf"/>
                </a:solidFill>
                <a:uFill>
                  <a:solidFill>
                    <a:srgbClr val="ffffff"/>
                  </a:solidFill>
                </a:uFill>
                <a:latin typeface="Gill Sans MT"/>
                <a:ea typeface="標楷體"/>
              </a:rPr>
              <a:t>5</a:t>
            </a:r>
            <a:r>
              <a:rPr b="1" lang="en-US" sz="2400" spc="-1" strike="noStrike">
                <a:solidFill>
                  <a:srgbClr val="1d7acf"/>
                </a:solidFill>
                <a:uFill>
                  <a:solidFill>
                    <a:srgbClr val="ffffff"/>
                  </a:solidFill>
                </a:uFill>
                <a:latin typeface="Gill Sans MT"/>
                <a:ea typeface="標楷體"/>
              </a:rPr>
              <a:t>月</a:t>
            </a:r>
            <a:r>
              <a:rPr b="1" lang="en-US" sz="2400" spc="-1" strike="noStrike">
                <a:solidFill>
                  <a:srgbClr val="1d7acf"/>
                </a:solidFill>
                <a:uFill>
                  <a:solidFill>
                    <a:srgbClr val="ffffff"/>
                  </a:solidFill>
                </a:uFill>
                <a:latin typeface="Gill Sans MT"/>
                <a:ea typeface="標楷體"/>
              </a:rPr>
              <a:t>3</a:t>
            </a:r>
            <a:r>
              <a:rPr b="1" lang="en-US" sz="2400" spc="-1" strike="noStrike">
                <a:solidFill>
                  <a:srgbClr val="1d7acf"/>
                </a:solidFill>
                <a:uFill>
                  <a:solidFill>
                    <a:srgbClr val="ffffff"/>
                  </a:solidFill>
                </a:uFill>
                <a:latin typeface="Gill Sans MT"/>
                <a:ea typeface="標楷體"/>
              </a:rPr>
              <a:t>日勞動條</a:t>
            </a:r>
            <a:r>
              <a:rPr b="1" lang="en-US" sz="2400" spc="-1" strike="noStrike">
                <a:solidFill>
                  <a:srgbClr val="1d7acf"/>
                </a:solidFill>
                <a:uFill>
                  <a:solidFill>
                    <a:srgbClr val="ffffff"/>
                  </a:solidFill>
                </a:uFill>
                <a:latin typeface="Gill Sans MT"/>
                <a:ea typeface="標楷體"/>
              </a:rPr>
              <a:t>2</a:t>
            </a:r>
            <a:r>
              <a:rPr b="1" lang="en-US" sz="2400" spc="-1" strike="noStrike">
                <a:solidFill>
                  <a:srgbClr val="1d7acf"/>
                </a:solidFill>
                <a:uFill>
                  <a:solidFill>
                    <a:srgbClr val="ffffff"/>
                  </a:solidFill>
                </a:uFill>
                <a:latin typeface="Gill Sans MT"/>
                <a:ea typeface="標楷體"/>
              </a:rPr>
              <a:t>字第</a:t>
            </a:r>
            <a:r>
              <a:rPr b="1" lang="en-US" sz="2400" spc="-1" strike="noStrike">
                <a:solidFill>
                  <a:srgbClr val="1d7acf"/>
                </a:solidFill>
                <a:uFill>
                  <a:solidFill>
                    <a:srgbClr val="ffffff"/>
                  </a:solidFill>
                </a:uFill>
                <a:latin typeface="Gill Sans MT"/>
                <a:ea typeface="標楷體"/>
              </a:rPr>
              <a:t>1060130937</a:t>
            </a:r>
            <a:r>
              <a:rPr b="1" lang="en-US" sz="2400" spc="-1" strike="noStrike">
                <a:solidFill>
                  <a:srgbClr val="1d7acf"/>
                </a:solidFill>
                <a:uFill>
                  <a:solidFill>
                    <a:srgbClr val="ffffff"/>
                  </a:solidFill>
                </a:uFill>
                <a:latin typeface="Gill Sans MT"/>
                <a:ea typeface="標楷體"/>
              </a:rPr>
              <a:t>號函</a:t>
            </a:r>
            <a:r>
              <a:rPr b="1" lang="en-US" sz="2400" spc="-1" strike="noStrike">
                <a:solidFill>
                  <a:srgbClr val="1d7acf"/>
                </a:solidFill>
                <a:uFill>
                  <a:solidFill>
                    <a:srgbClr val="ffffff"/>
                  </a:solidFill>
                </a:uFill>
                <a:latin typeface="Gill Sans MT"/>
                <a:ea typeface="標楷體"/>
              </a:rPr>
              <a:t>:</a:t>
            </a:r>
            <a:endParaRPr b="0" lang="en-US" sz="1800" spc="-1" strike="noStrike">
              <a:solidFill>
                <a:srgbClr val="000000"/>
              </a:solidFill>
              <a:uFill>
                <a:solidFill>
                  <a:srgbClr val="ffffff"/>
                </a:solidFill>
              </a:uFill>
              <a:latin typeface="Arial"/>
            </a:endParaRPr>
          </a:p>
          <a:p>
            <a:pPr marL="457200" indent="-456840">
              <a:lnSpc>
                <a:spcPct val="100000"/>
              </a:lnSpc>
            </a:pPr>
            <a:r>
              <a:rPr b="1" lang="en-US" sz="2000" spc="-1" strike="noStrike">
                <a:solidFill>
                  <a:srgbClr val="1d7acf"/>
                </a:solidFill>
                <a:uFill>
                  <a:solidFill>
                    <a:srgbClr val="ffffff"/>
                  </a:solidFill>
                </a:uFill>
                <a:latin typeface="Gill Sans MT"/>
                <a:ea typeface="標楷體"/>
              </a:rPr>
              <a:t>              </a:t>
            </a:r>
            <a:r>
              <a:rPr b="1" lang="en-US" sz="2000" spc="-1" strike="noStrike">
                <a:solidFill>
                  <a:srgbClr val="1d7acf"/>
                </a:solidFill>
                <a:uFill>
                  <a:solidFill>
                    <a:srgbClr val="ffffff"/>
                  </a:solidFill>
                </a:uFill>
                <a:latin typeface="Gill Sans MT"/>
                <a:ea typeface="標楷體"/>
              </a:rPr>
              <a:t>查雇主經徵得勞工同意於勞動基準法第</a:t>
            </a:r>
            <a:r>
              <a:rPr b="1" lang="en-US" sz="2000" spc="-1" strike="noStrike">
                <a:solidFill>
                  <a:srgbClr val="1d7acf"/>
                </a:solidFill>
                <a:uFill>
                  <a:solidFill>
                    <a:srgbClr val="ffffff"/>
                  </a:solidFill>
                </a:uFill>
                <a:latin typeface="Gill Sans MT"/>
                <a:ea typeface="標楷體"/>
              </a:rPr>
              <a:t>36</a:t>
            </a:r>
            <a:r>
              <a:rPr b="1" lang="en-US" sz="2000" spc="-1" strike="noStrike">
                <a:solidFill>
                  <a:srgbClr val="1d7acf"/>
                </a:solidFill>
                <a:uFill>
                  <a:solidFill>
                    <a:srgbClr val="ffffff"/>
                  </a:solidFill>
                </a:uFill>
                <a:latin typeface="Gill Sans MT"/>
                <a:ea typeface="標楷體"/>
              </a:rPr>
              <a:t>條所定休息日出勤工作後，應依勞動基準法第</a:t>
            </a:r>
            <a:r>
              <a:rPr b="1" lang="en-US" sz="2000" spc="-1" strike="noStrike">
                <a:solidFill>
                  <a:srgbClr val="1d7acf"/>
                </a:solidFill>
                <a:uFill>
                  <a:solidFill>
                    <a:srgbClr val="ffffff"/>
                  </a:solidFill>
                </a:uFill>
                <a:latin typeface="Gill Sans MT"/>
                <a:ea typeface="標楷體"/>
              </a:rPr>
              <a:t>24</a:t>
            </a:r>
            <a:r>
              <a:rPr b="1" lang="en-US" sz="2000" spc="-1" strike="noStrike">
                <a:solidFill>
                  <a:srgbClr val="1d7acf"/>
                </a:solidFill>
                <a:uFill>
                  <a:solidFill>
                    <a:srgbClr val="ffffff"/>
                  </a:solidFill>
                </a:uFill>
                <a:latin typeface="Gill Sans MT"/>
                <a:ea typeface="標楷體"/>
              </a:rPr>
              <a:t>條第</a:t>
            </a:r>
            <a:r>
              <a:rPr b="1" lang="en-US" sz="2000" spc="-1" strike="noStrike">
                <a:solidFill>
                  <a:srgbClr val="1d7acf"/>
                </a:solidFill>
                <a:uFill>
                  <a:solidFill>
                    <a:srgbClr val="ffffff"/>
                  </a:solidFill>
                </a:uFill>
                <a:latin typeface="Gill Sans MT"/>
                <a:ea typeface="標楷體"/>
              </a:rPr>
              <a:t>2</a:t>
            </a:r>
            <a:r>
              <a:rPr b="1" lang="en-US" sz="2000" spc="-1" strike="noStrike">
                <a:solidFill>
                  <a:srgbClr val="1d7acf"/>
                </a:solidFill>
                <a:uFill>
                  <a:solidFill>
                    <a:srgbClr val="ffffff"/>
                  </a:solidFill>
                </a:uFill>
                <a:latin typeface="Gill Sans MT"/>
                <a:ea typeface="標楷體"/>
              </a:rPr>
              <a:t>項及第</a:t>
            </a:r>
            <a:r>
              <a:rPr b="1" lang="en-US" sz="2000" spc="-1" strike="noStrike">
                <a:solidFill>
                  <a:srgbClr val="1d7acf"/>
                </a:solidFill>
                <a:uFill>
                  <a:solidFill>
                    <a:srgbClr val="ffffff"/>
                  </a:solidFill>
                </a:uFill>
                <a:latin typeface="Gill Sans MT"/>
                <a:ea typeface="標楷體"/>
              </a:rPr>
              <a:t>3</a:t>
            </a:r>
            <a:r>
              <a:rPr b="1" lang="en-US" sz="2000" spc="-1" strike="noStrike">
                <a:solidFill>
                  <a:srgbClr val="1d7acf"/>
                </a:solidFill>
                <a:uFill>
                  <a:solidFill>
                    <a:srgbClr val="ffffff"/>
                  </a:solidFill>
                </a:uFill>
                <a:latin typeface="Gill Sans MT"/>
                <a:ea typeface="標楷體"/>
              </a:rPr>
              <a:t>項規定給付休息日出勤工資，此為勞動基準法課予雇主之法定義務。 </a:t>
            </a:r>
            <a:r>
              <a:rPr b="1" lang="en-US" sz="2000" spc="-1" strike="noStrike">
                <a:solidFill>
                  <a:srgbClr val="1d7acf"/>
                </a:solidFill>
                <a:uFill>
                  <a:solidFill>
                    <a:srgbClr val="ffffff"/>
                  </a:solidFill>
                </a:uFill>
                <a:latin typeface="Gill Sans MT"/>
                <a:ea typeface="標楷體"/>
              </a:rPr>
              <a:t>
</a:t>
            </a:r>
            <a:r>
              <a:rPr b="1" lang="en-US" sz="2000" spc="-1" strike="noStrike">
                <a:solidFill>
                  <a:srgbClr val="1d7acf"/>
                </a:solidFill>
                <a:uFill>
                  <a:solidFill>
                    <a:srgbClr val="ffffff"/>
                  </a:solidFill>
                </a:uFill>
                <a:latin typeface="Gill Sans MT"/>
                <a:ea typeface="標楷體"/>
              </a:rPr>
              <a:t>       </a:t>
            </a:r>
            <a:r>
              <a:rPr b="1" lang="en-US" sz="2000" spc="-1" strike="noStrike">
                <a:solidFill>
                  <a:srgbClr val="ff0000"/>
                </a:solidFill>
                <a:uFill>
                  <a:solidFill>
                    <a:srgbClr val="ffffff"/>
                  </a:solidFill>
                </a:uFill>
                <a:latin typeface="Gill Sans MT"/>
                <a:ea typeface="標楷體"/>
              </a:rPr>
              <a:t>至勞工於休息日出勤工作「後」，如欲選擇補休，尚為法所不禁，惟勞雇雙方應在不損及勞工權益及不影響雇主人力因應之前提下，就補休標準、補休期限及屆期未休完之時數如何處置等事項，妥為約定。 </a:t>
            </a:r>
            <a:r>
              <a:rPr b="1" lang="en-US" sz="2000" spc="-1" strike="noStrike">
                <a:solidFill>
                  <a:srgbClr val="1d7acf"/>
                </a:solidFill>
                <a:uFill>
                  <a:solidFill>
                    <a:srgbClr val="ffffff"/>
                  </a:solidFill>
                </a:uFill>
                <a:latin typeface="Gill Sans MT"/>
                <a:ea typeface="標楷體"/>
              </a:rPr>
              <a:t>
</a:t>
            </a:r>
            <a:r>
              <a:rPr b="1" lang="en-US" sz="2000" spc="-1" strike="noStrike">
                <a:solidFill>
                  <a:srgbClr val="1d7acf"/>
                </a:solidFill>
                <a:uFill>
                  <a:solidFill>
                    <a:srgbClr val="ffffff"/>
                  </a:solidFill>
                </a:uFill>
                <a:latin typeface="Gill Sans MT"/>
                <a:ea typeface="標楷體"/>
              </a:rPr>
              <a:t>        </a:t>
            </a:r>
            <a:r>
              <a:rPr b="1" lang="en-US" sz="2000" spc="-1" strike="noStrike">
                <a:solidFill>
                  <a:srgbClr val="ff0000"/>
                </a:solidFill>
                <a:uFill>
                  <a:solidFill>
                    <a:srgbClr val="ffffff"/>
                  </a:solidFill>
                </a:uFill>
                <a:latin typeface="Gill Sans MT"/>
                <a:ea typeface="標楷體"/>
              </a:rPr>
              <a:t>勞工於休息日出勤工作後，如未有選擇補休之意思表示，雇主仍應依法給付休息日出勤工資。凡雇主片面規定勞工於休息日出勤工作後僅能選擇補休，即不符勞動基準法規定。</a:t>
            </a:r>
            <a:r>
              <a:rPr b="1" lang="en-US" sz="2000" spc="-1" strike="noStrike">
                <a:solidFill>
                  <a:srgbClr val="1d7acf"/>
                </a:solidFill>
                <a:uFill>
                  <a:solidFill>
                    <a:srgbClr val="ffffff"/>
                  </a:solidFill>
                </a:uFill>
                <a:latin typeface="Gill Sans MT"/>
                <a:ea typeface="標楷體"/>
              </a:rPr>
              <a:t>至勞雇雙方如就休息日出勤工資之請求權</a:t>
            </a:r>
            <a:r>
              <a:rPr b="1" lang="en-US" sz="2000" spc="-1" strike="noStrike">
                <a:solidFill>
                  <a:srgbClr val="ff0000"/>
                </a:solidFill>
                <a:uFill>
                  <a:solidFill>
                    <a:srgbClr val="ffffff"/>
                  </a:solidFill>
                </a:uFill>
                <a:latin typeface="Gill Sans MT"/>
                <a:ea typeface="標楷體"/>
              </a:rPr>
              <a:t>有所爭議，應由雇主負舉證責任。 」。</a:t>
            </a:r>
            <a:endParaRPr b="0" lang="en-US" sz="1800" spc="-1" strike="noStrike">
              <a:solidFill>
                <a:srgbClr val="000000"/>
              </a:solidFill>
              <a:uFill>
                <a:solidFill>
                  <a:srgbClr val="ffffff"/>
                </a:solidFill>
              </a:uFill>
              <a:latin typeface="Arial"/>
            </a:endParaRPr>
          </a:p>
        </p:txBody>
      </p:sp>
      <p:sp>
        <p:nvSpPr>
          <p:cNvPr id="463" name="CustomShape 3"/>
          <p:cNvSpPr/>
          <p:nvPr/>
        </p:nvSpPr>
        <p:spPr>
          <a:xfrm>
            <a:off x="6156360" y="6453360"/>
            <a:ext cx="2890440" cy="315720"/>
          </a:xfrm>
          <a:prstGeom prst="rect">
            <a:avLst/>
          </a:prstGeom>
          <a:noFill/>
          <a:ln>
            <a:noFill/>
          </a:ln>
        </p:spPr>
        <p:style>
          <a:lnRef idx="0"/>
          <a:fillRef idx="0"/>
          <a:effectRef idx="0"/>
          <a:fontRef idx="minor"/>
        </p:style>
        <p:txBody>
          <a:bodyPr lIns="90000" rIns="90000" tIns="46800" bIns="46800"/>
          <a:p>
            <a:pPr algn="r">
              <a:lnSpc>
                <a:spcPct val="100000"/>
              </a:lnSpc>
            </a:pPr>
            <a:r>
              <a:rPr b="1" lang="en-US" sz="1200" spc="-1" strike="noStrike">
                <a:solidFill>
                  <a:srgbClr val="ffffff"/>
                </a:solidFill>
                <a:uFill>
                  <a:solidFill>
                    <a:srgbClr val="ffffff"/>
                  </a:solidFill>
                </a:uFill>
                <a:latin typeface="Times New Roman"/>
                <a:ea typeface="新細明體"/>
              </a:rPr>
              <a:t>勞動條件</a:t>
            </a:r>
            <a:endParaRPr b="0" lang="en-US" sz="1800" spc="-1" strike="noStrike">
              <a:solidFill>
                <a:srgbClr val="000000"/>
              </a:solidFill>
              <a:uFill>
                <a:solidFill>
                  <a:srgbClr val="ffffff"/>
                </a:solidFill>
              </a:uFill>
              <a:latin typeface="Arial"/>
            </a:endParaRPr>
          </a:p>
        </p:txBody>
      </p:sp>
      <p:sp>
        <p:nvSpPr>
          <p:cNvPr id="464" name="TextShape 4"/>
          <p:cNvSpPr txBox="1"/>
          <p:nvPr/>
        </p:nvSpPr>
        <p:spPr>
          <a:xfrm>
            <a:off x="509760" y="6443640"/>
            <a:ext cx="907560" cy="309240"/>
          </a:xfrm>
          <a:prstGeom prst="rect">
            <a:avLst/>
          </a:prstGeom>
          <a:noFill/>
          <a:ln>
            <a:noFill/>
          </a:ln>
        </p:spPr>
        <p:txBody>
          <a:bodyPr lIns="90000" rIns="90000" tIns="46800" bIns="46800"/>
          <a:p>
            <a:pPr algn="ctr">
              <a:lnSpc>
                <a:spcPct val="100000"/>
              </a:lnSpc>
            </a:pPr>
            <a:fld id="{42F6AE79-B46A-4357-8591-F7EF6AD3EA30}"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465" name="TextShape 5"/>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58" dur="indefinite" restart="never" nodeType="tmRoot">
          <p:childTnLst>
            <p:seq>
              <p:cTn id="59"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2" name="CustomShape 1"/>
          <p:cNvSpPr/>
          <p:nvPr/>
        </p:nvSpPr>
        <p:spPr>
          <a:xfrm>
            <a:off x="509760" y="6443640"/>
            <a:ext cx="912600" cy="313920"/>
          </a:xfrm>
          <a:prstGeom prst="rect">
            <a:avLst/>
          </a:prstGeom>
          <a:noFill/>
          <a:ln>
            <a:noFill/>
          </a:ln>
        </p:spPr>
        <p:style>
          <a:lnRef idx="0"/>
          <a:fillRef idx="0"/>
          <a:effectRef idx="0"/>
          <a:fontRef idx="minor"/>
        </p:style>
        <p:txBody>
          <a:bodyPr lIns="90000" rIns="90000" tIns="46800" bIns="46800"/>
          <a:p>
            <a:pPr algn="ctr">
              <a:lnSpc>
                <a:spcPct val="100000"/>
              </a:lnSpc>
            </a:pPr>
            <a:fld id="{78BDDF82-E6D9-47CF-8F7C-184E3D8B8D78}" type="slidenum">
              <a:rPr b="1" lang="en-US" sz="1200" spc="-1" strike="noStrike">
                <a:solidFill>
                  <a:srgbClr val="ffffff"/>
                </a:solidFill>
                <a:uFill>
                  <a:solidFill>
                    <a:srgbClr val="ffffff"/>
                  </a:solidFill>
                </a:uFill>
                <a:latin typeface="Times New Roman"/>
                <a:ea typeface="標楷體"/>
              </a:rPr>
              <a:t>1</a:t>
            </a:fld>
            <a:endParaRPr b="0" lang="en-US" sz="1800" spc="-1" strike="noStrike">
              <a:solidFill>
                <a:srgbClr val="000000"/>
              </a:solidFill>
              <a:uFill>
                <a:solidFill>
                  <a:srgbClr val="ffffff"/>
                </a:solidFill>
              </a:uFill>
              <a:latin typeface="Arial"/>
            </a:endParaRPr>
          </a:p>
        </p:txBody>
      </p:sp>
      <p:sp>
        <p:nvSpPr>
          <p:cNvPr id="303" name="CustomShape 2"/>
          <p:cNvSpPr/>
          <p:nvPr/>
        </p:nvSpPr>
        <p:spPr>
          <a:xfrm>
            <a:off x="304920" y="351000"/>
            <a:ext cx="8305560" cy="56304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600" spc="-1" strike="noStrike">
                <a:solidFill>
                  <a:srgbClr val="ffffff"/>
                </a:solidFill>
                <a:uFill>
                  <a:solidFill>
                    <a:srgbClr val="ffffff"/>
                  </a:solidFill>
                </a:uFill>
                <a:latin typeface="Gill Sans MT"/>
                <a:ea typeface="標楷體"/>
              </a:rPr>
              <a:t>工資清冊</a:t>
            </a:r>
            <a:endParaRPr b="0" lang="en-US" sz="1800" spc="-1" strike="noStrike">
              <a:solidFill>
                <a:srgbClr val="000000"/>
              </a:solidFill>
              <a:uFill>
                <a:solidFill>
                  <a:srgbClr val="ffffff"/>
                </a:solidFill>
              </a:uFill>
              <a:latin typeface="Arial"/>
            </a:endParaRPr>
          </a:p>
        </p:txBody>
      </p:sp>
      <p:sp>
        <p:nvSpPr>
          <p:cNvPr id="304" name="CustomShape 3"/>
          <p:cNvSpPr/>
          <p:nvPr/>
        </p:nvSpPr>
        <p:spPr>
          <a:xfrm>
            <a:off x="457200" y="1366920"/>
            <a:ext cx="8229240" cy="4947840"/>
          </a:xfrm>
          <a:prstGeom prst="rect">
            <a:avLst/>
          </a:prstGeom>
          <a:noFill/>
          <a:ln>
            <a:noFill/>
          </a:ln>
        </p:spPr>
        <p:style>
          <a:lnRef idx="0"/>
          <a:fillRef idx="0"/>
          <a:effectRef idx="0"/>
          <a:fontRef idx="minor"/>
        </p:style>
        <p:txBody>
          <a:bodyPr lIns="90000" rIns="90000" tIns="46800" bIns="46800"/>
          <a:p>
            <a:pPr>
              <a:lnSpc>
                <a:spcPct val="100000"/>
              </a:lnSpc>
            </a:pPr>
            <a:r>
              <a:rPr b="0" lang="en-US" sz="2800" spc="-1" strike="noStrike">
                <a:solidFill>
                  <a:srgbClr val="000066"/>
                </a:solidFill>
                <a:uFill>
                  <a:solidFill>
                    <a:srgbClr val="ffffff"/>
                  </a:solidFill>
                </a:uFill>
                <a:latin typeface="Gill Sans MT"/>
                <a:ea typeface="標楷體"/>
              </a:rPr>
              <a:t>
</a:t>
            </a:r>
            <a:endParaRPr b="0" lang="en-US" sz="1800" spc="-1" strike="noStrike">
              <a:solidFill>
                <a:srgbClr val="000000"/>
              </a:solidFill>
              <a:uFill>
                <a:solidFill>
                  <a:srgbClr val="ffffff"/>
                </a:solidFill>
              </a:uFill>
              <a:latin typeface="Arial"/>
            </a:endParaRPr>
          </a:p>
        </p:txBody>
      </p:sp>
      <p:sp>
        <p:nvSpPr>
          <p:cNvPr id="305" name="CustomShape 4"/>
          <p:cNvSpPr/>
          <p:nvPr/>
        </p:nvSpPr>
        <p:spPr>
          <a:xfrm>
            <a:off x="6156360" y="6453360"/>
            <a:ext cx="2895120" cy="320400"/>
          </a:xfrm>
          <a:prstGeom prst="rect">
            <a:avLst/>
          </a:prstGeom>
          <a:noFill/>
          <a:ln>
            <a:noFill/>
          </a:ln>
        </p:spPr>
        <p:style>
          <a:lnRef idx="0"/>
          <a:fillRef idx="0"/>
          <a:effectRef idx="0"/>
          <a:fontRef idx="minor"/>
        </p:style>
        <p:txBody>
          <a:bodyPr lIns="90000" rIns="90000" tIns="46800" bIns="46800"/>
          <a:p>
            <a:pPr algn="r">
              <a:lnSpc>
                <a:spcPct val="100000"/>
              </a:lnSpc>
            </a:pPr>
            <a:r>
              <a:rPr b="1" lang="en-US" sz="1200" spc="-1" strike="noStrike">
                <a:solidFill>
                  <a:srgbClr val="ffffff"/>
                </a:solidFill>
                <a:uFill>
                  <a:solidFill>
                    <a:srgbClr val="ffffff"/>
                  </a:solidFill>
                </a:uFill>
                <a:latin typeface="Gill Sans MT"/>
                <a:ea typeface="標楷體"/>
              </a:rPr>
              <a:t>勞動條件</a:t>
            </a:r>
            <a:endParaRPr b="0" lang="en-US" sz="1800" spc="-1" strike="noStrike">
              <a:solidFill>
                <a:srgbClr val="000000"/>
              </a:solidFill>
              <a:uFill>
                <a:solidFill>
                  <a:srgbClr val="ffffff"/>
                </a:solidFill>
              </a:uFill>
              <a:latin typeface="Arial"/>
            </a:endParaRPr>
          </a:p>
        </p:txBody>
      </p:sp>
      <p:graphicFrame>
        <p:nvGraphicFramePr>
          <p:cNvPr id="306" name="Table 5"/>
          <p:cNvGraphicFramePr/>
          <p:nvPr/>
        </p:nvGraphicFramePr>
        <p:xfrm>
          <a:off x="1187280" y="1371600"/>
          <a:ext cx="6097320" cy="5152680"/>
        </p:xfrm>
        <a:graphic>
          <a:graphicData uri="http://schemas.openxmlformats.org/drawingml/2006/table">
            <a:tbl>
              <a:tblPr/>
              <a:tblGrid>
                <a:gridCol w="1368360"/>
                <a:gridCol w="2697120"/>
                <a:gridCol w="2031840"/>
              </a:tblGrid>
              <a:tr h="752400">
                <a:tc>
                  <a:tcPr marL="90000" marR="90000">
                    <a:lnL w="5760">
                      <a:solidFill>
                        <a:srgbClr val="ffffff"/>
                      </a:solidFill>
                    </a:lnL>
                    <a:lnR w="5760">
                      <a:solidFill>
                        <a:srgbClr val="ffffff"/>
                      </a:solidFill>
                    </a:lnR>
                    <a:lnT w="5760">
                      <a:solidFill>
                        <a:srgbClr val="ffffff"/>
                      </a:solidFill>
                    </a:lnT>
                    <a:lnB w="18720">
                      <a:solidFill>
                        <a:srgbClr val="ffffff"/>
                      </a:solidFill>
                    </a:lnB>
                    <a:solidFill>
                      <a:srgbClr val="3333cc"/>
                    </a:solidFill>
                  </a:tcPr>
                </a:tc>
                <a:tc>
                  <a:txBody>
                    <a:bodyPr lIns="90000" rIns="90000" tIns="63360"/>
                    <a:p>
                      <a:pPr algn="ctr">
                        <a:lnSpc>
                          <a:spcPct val="93000"/>
                        </a:lnSpc>
                      </a:pPr>
                      <a:r>
                        <a:rPr b="1" lang="en-US" sz="2000" spc="-1" strike="noStrike">
                          <a:solidFill>
                            <a:srgbClr val="ffffff"/>
                          </a:solidFill>
                          <a:uFill>
                            <a:solidFill>
                              <a:srgbClr val="ffffff"/>
                            </a:solidFill>
                          </a:uFill>
                          <a:latin typeface="Gill Sans MT"/>
                          <a:ea typeface="標楷體"/>
                        </a:rPr>
                        <a:t>1051206</a:t>
                      </a:r>
                      <a:endParaRPr b="0" lang="en-US" sz="1800" spc="-1" strike="noStrike">
                        <a:solidFill>
                          <a:srgbClr val="000000"/>
                        </a:solidFill>
                        <a:uFill>
                          <a:solidFill>
                            <a:srgbClr val="ffffff"/>
                          </a:solidFill>
                        </a:uFill>
                        <a:latin typeface="Arial"/>
                      </a:endParaRPr>
                    </a:p>
                    <a:p>
                      <a:pPr algn="ctr">
                        <a:lnSpc>
                          <a:spcPct val="93000"/>
                        </a:lnSpc>
                      </a:pPr>
                      <a:r>
                        <a:rPr b="1" lang="en-US" sz="2000" spc="-1" strike="noStrike">
                          <a:solidFill>
                            <a:srgbClr val="ffffff"/>
                          </a:solidFill>
                          <a:uFill>
                            <a:solidFill>
                              <a:srgbClr val="ffffff"/>
                            </a:solidFill>
                          </a:uFill>
                          <a:latin typeface="Gill Sans MT"/>
                          <a:ea typeface="標楷體"/>
                        </a:rPr>
                        <a:t>立法院三讀通過條文</a:t>
                      </a:r>
                      <a:endParaRPr b="0" lang="en-US" sz="1800" spc="-1" strike="noStrike">
                        <a:solidFill>
                          <a:srgbClr val="000000"/>
                        </a:solidFill>
                        <a:uFill>
                          <a:solidFill>
                            <a:srgbClr val="ffffff"/>
                          </a:solidFill>
                        </a:u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3333cc"/>
                    </a:solidFill>
                  </a:tcPr>
                </a:tc>
                <a:tc>
                  <a:txBody>
                    <a:bodyPr lIns="90000" rIns="90000" tIns="63360"/>
                    <a:p>
                      <a:pPr algn="ctr">
                        <a:lnSpc>
                          <a:spcPct val="93000"/>
                        </a:lnSpc>
                      </a:pPr>
                      <a:r>
                        <a:rPr b="1" lang="en-US" sz="2000" spc="-1" strike="noStrike">
                          <a:solidFill>
                            <a:srgbClr val="ffffff"/>
                          </a:solidFill>
                          <a:uFill>
                            <a:solidFill>
                              <a:srgbClr val="ffffff"/>
                            </a:solidFill>
                          </a:uFill>
                          <a:latin typeface="Gill Sans MT"/>
                          <a:ea typeface="標楷體"/>
                        </a:rPr>
                        <a:t>修法前</a:t>
                      </a:r>
                      <a:endParaRPr b="0" lang="en-US" sz="1800" spc="-1" strike="noStrike">
                        <a:solidFill>
                          <a:srgbClr val="000000"/>
                        </a:solidFill>
                        <a:uFill>
                          <a:solidFill>
                            <a:srgbClr val="ffffff"/>
                          </a:solidFill>
                        </a:uFill>
                        <a:latin typeface="Arial"/>
                      </a:endParaRPr>
                    </a:p>
                  </a:txBody>
                  <a:tcPr marL="90000" marR="90000">
                    <a:lnL w="5760">
                      <a:solidFill>
                        <a:srgbClr val="ffffff"/>
                      </a:solidFill>
                    </a:lnL>
                    <a:lnR w="5760">
                      <a:solidFill>
                        <a:srgbClr val="ffffff"/>
                      </a:solidFill>
                    </a:lnR>
                    <a:lnT w="5760">
                      <a:solidFill>
                        <a:srgbClr val="ffffff"/>
                      </a:solidFill>
                    </a:lnT>
                    <a:lnB w="18720">
                      <a:solidFill>
                        <a:srgbClr val="ffffff"/>
                      </a:solidFill>
                    </a:lnB>
                    <a:solidFill>
                      <a:srgbClr val="3333cc"/>
                    </a:solidFill>
                  </a:tcPr>
                </a:tc>
              </a:tr>
              <a:tr h="2200320">
                <a:tc>
                  <a:txBody>
                    <a:bodyPr lIns="90000" rIns="90000" tIns="63360"/>
                    <a:p>
                      <a:pPr>
                        <a:lnSpc>
                          <a:spcPct val="93000"/>
                        </a:lnSpc>
                      </a:pPr>
                      <a:r>
                        <a:rPr b="0" lang="en-US" sz="2000" spc="-1" strike="noStrike">
                          <a:solidFill>
                            <a:srgbClr val="000000"/>
                          </a:solidFill>
                          <a:uFill>
                            <a:solidFill>
                              <a:srgbClr val="ffffff"/>
                            </a:solidFill>
                          </a:uFill>
                          <a:latin typeface="Gill Sans MT"/>
                          <a:ea typeface="標楷體"/>
                        </a:rPr>
                        <a:t>勞動基準法第</a:t>
                      </a:r>
                      <a:r>
                        <a:rPr b="0" lang="en-US" sz="2000" spc="-1" strike="noStrike">
                          <a:solidFill>
                            <a:srgbClr val="000000"/>
                          </a:solidFill>
                          <a:uFill>
                            <a:solidFill>
                              <a:srgbClr val="ffffff"/>
                            </a:solidFill>
                          </a:uFill>
                          <a:latin typeface="Gill Sans MT"/>
                          <a:ea typeface="標楷體"/>
                        </a:rPr>
                        <a:t>23</a:t>
                      </a:r>
                      <a:r>
                        <a:rPr b="0" lang="en-US" sz="2000" spc="-1" strike="noStrike">
                          <a:solidFill>
                            <a:srgbClr val="000000"/>
                          </a:solidFill>
                          <a:uFill>
                            <a:solidFill>
                              <a:srgbClr val="ffffff"/>
                            </a:solidFill>
                          </a:uFill>
                          <a:latin typeface="Gill Sans MT"/>
                          <a:ea typeface="標楷體"/>
                        </a:rPr>
                        <a:t>條第</a:t>
                      </a:r>
                      <a:r>
                        <a:rPr b="0" lang="en-US" sz="2000" spc="-1" strike="noStrike">
                          <a:solidFill>
                            <a:srgbClr val="000000"/>
                          </a:solidFill>
                          <a:uFill>
                            <a:solidFill>
                              <a:srgbClr val="ffffff"/>
                            </a:solidFill>
                          </a:uFill>
                          <a:latin typeface="Gill Sans MT"/>
                          <a:ea typeface="標楷體"/>
                        </a:rPr>
                        <a:t>1</a:t>
                      </a:r>
                      <a:r>
                        <a:rPr b="0" lang="en-US" sz="2000" spc="-1" strike="noStrike">
                          <a:solidFill>
                            <a:srgbClr val="000000"/>
                          </a:solidFill>
                          <a:uFill>
                            <a:solidFill>
                              <a:srgbClr val="ffffff"/>
                            </a:solidFill>
                          </a:uFill>
                          <a:latin typeface="Gill Sans MT"/>
                          <a:ea typeface="標楷體"/>
                        </a:rPr>
                        <a:t>項</a:t>
                      </a:r>
                      <a:endParaRPr b="0" lang="en-US" sz="1800" spc="-1" strike="noStrike">
                        <a:solidFill>
                          <a:srgbClr val="000000"/>
                        </a:solidFill>
                        <a:uFill>
                          <a:solidFill>
                            <a:srgbClr val="ffffff"/>
                          </a:solidFill>
                        </a:u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dcdec"/>
                    </a:solidFill>
                  </a:tcPr>
                </a:tc>
                <a:tc>
                  <a:txBody>
                    <a:bodyPr lIns="90000" rIns="90000" tIns="63360"/>
                    <a:p>
                      <a:pPr>
                        <a:lnSpc>
                          <a:spcPct val="93000"/>
                        </a:lnSpc>
                      </a:pPr>
                      <a:r>
                        <a:rPr b="0" lang="en-US" sz="2000" spc="-1" strike="noStrike">
                          <a:solidFill>
                            <a:srgbClr val="000000"/>
                          </a:solidFill>
                          <a:uFill>
                            <a:solidFill>
                              <a:srgbClr val="ffffff"/>
                            </a:solidFill>
                          </a:uFill>
                          <a:latin typeface="Gill Sans MT"/>
                          <a:ea typeface="標楷體"/>
                        </a:rPr>
                        <a:t>工資之給付，除當事人有特別約定或按月預付者外，每月至少定期發給二次，</a:t>
                      </a:r>
                      <a:r>
                        <a:rPr b="0" lang="en-US" sz="2000" spc="-1" strike="noStrike">
                          <a:solidFill>
                            <a:srgbClr val="ff0000"/>
                          </a:solidFill>
                          <a:uFill>
                            <a:solidFill>
                              <a:srgbClr val="ffffff"/>
                            </a:solidFill>
                          </a:uFill>
                          <a:latin typeface="Gill Sans MT"/>
                          <a:ea typeface="標楷體"/>
                        </a:rPr>
                        <a:t>並應提供工資各項目計算方式明細</a:t>
                      </a:r>
                      <a:r>
                        <a:rPr b="0" lang="en-US" sz="2000" spc="-1" strike="noStrike">
                          <a:solidFill>
                            <a:srgbClr val="000000"/>
                          </a:solidFill>
                          <a:uFill>
                            <a:solidFill>
                              <a:srgbClr val="ffffff"/>
                            </a:solidFill>
                          </a:uFill>
                          <a:latin typeface="Gill Sans MT"/>
                          <a:ea typeface="標楷體"/>
                        </a:rPr>
                        <a:t>；按件計酬者亦同。</a:t>
                      </a:r>
                      <a:endParaRPr b="0" lang="en-US" sz="1800" spc="-1" strike="noStrike">
                        <a:solidFill>
                          <a:srgbClr val="000000"/>
                        </a:solidFill>
                        <a:uFill>
                          <a:solidFill>
                            <a:srgbClr val="ffffff"/>
                          </a:solidFill>
                        </a:u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dcdec"/>
                    </a:solidFill>
                  </a:tcPr>
                </a:tc>
                <a:tc>
                  <a:txBody>
                    <a:bodyPr lIns="90000" rIns="90000" tIns="63360"/>
                    <a:p>
                      <a:pPr>
                        <a:lnSpc>
                          <a:spcPct val="93000"/>
                        </a:lnSpc>
                      </a:pPr>
                      <a:r>
                        <a:rPr b="0" lang="en-US" sz="2000" spc="-1" strike="noStrike">
                          <a:solidFill>
                            <a:srgbClr val="000000"/>
                          </a:solidFill>
                          <a:uFill>
                            <a:solidFill>
                              <a:srgbClr val="ffffff"/>
                            </a:solidFill>
                          </a:uFill>
                          <a:latin typeface="Gill Sans MT"/>
                          <a:ea typeface="標楷體"/>
                        </a:rPr>
                        <a:t>工資之給付，除當事人有特別約定或按月預付者外，每月至少定期發給二次；按件計酬者亦同。</a:t>
                      </a:r>
                      <a:endParaRPr b="0" lang="en-US" sz="1800" spc="-1" strike="noStrike">
                        <a:solidFill>
                          <a:srgbClr val="000000"/>
                        </a:solidFill>
                        <a:uFill>
                          <a:solidFill>
                            <a:srgbClr val="ffffff"/>
                          </a:solidFill>
                        </a:uFill>
                        <a:latin typeface="Arial"/>
                      </a:endParaRPr>
                    </a:p>
                  </a:txBody>
                  <a:tcPr marL="90000" marR="90000">
                    <a:lnL w="5760">
                      <a:solidFill>
                        <a:srgbClr val="ffffff"/>
                      </a:solidFill>
                    </a:lnL>
                    <a:lnR w="5760">
                      <a:solidFill>
                        <a:srgbClr val="ffffff"/>
                      </a:solidFill>
                    </a:lnR>
                    <a:lnT w="18720">
                      <a:solidFill>
                        <a:srgbClr val="ffffff"/>
                      </a:solidFill>
                    </a:lnT>
                    <a:lnB w="5760">
                      <a:solidFill>
                        <a:srgbClr val="ffffff"/>
                      </a:solidFill>
                    </a:lnB>
                    <a:solidFill>
                      <a:srgbClr val="cdcdec"/>
                    </a:solidFill>
                  </a:tcPr>
                </a:tc>
              </a:tr>
              <a:tr h="2199960">
                <a:tc>
                  <a:txBody>
                    <a:bodyPr lIns="90000" rIns="90000" tIns="63360"/>
                    <a:p>
                      <a:pPr>
                        <a:lnSpc>
                          <a:spcPct val="93000"/>
                        </a:lnSpc>
                      </a:pPr>
                      <a:r>
                        <a:rPr b="0" lang="en-US" sz="2000" spc="-1" strike="noStrike">
                          <a:solidFill>
                            <a:srgbClr val="000000"/>
                          </a:solidFill>
                          <a:uFill>
                            <a:solidFill>
                              <a:srgbClr val="ffffff"/>
                            </a:solidFill>
                          </a:uFill>
                          <a:latin typeface="Gill Sans MT"/>
                          <a:ea typeface="標楷體"/>
                        </a:rPr>
                        <a:t>勞動基準法第</a:t>
                      </a:r>
                      <a:r>
                        <a:rPr b="0" lang="en-US" sz="2000" spc="-1" strike="noStrike">
                          <a:solidFill>
                            <a:srgbClr val="000000"/>
                          </a:solidFill>
                          <a:uFill>
                            <a:solidFill>
                              <a:srgbClr val="ffffff"/>
                            </a:solidFill>
                          </a:uFill>
                          <a:latin typeface="Gill Sans MT"/>
                          <a:ea typeface="標楷體"/>
                        </a:rPr>
                        <a:t>23</a:t>
                      </a:r>
                      <a:r>
                        <a:rPr b="0" lang="en-US" sz="2000" spc="-1" strike="noStrike">
                          <a:solidFill>
                            <a:srgbClr val="000000"/>
                          </a:solidFill>
                          <a:uFill>
                            <a:solidFill>
                              <a:srgbClr val="ffffff"/>
                            </a:solidFill>
                          </a:uFill>
                          <a:latin typeface="Gill Sans MT"/>
                          <a:ea typeface="標楷體"/>
                        </a:rPr>
                        <a:t>條第</a:t>
                      </a:r>
                      <a:r>
                        <a:rPr b="0" lang="en-US" sz="2000" spc="-1" strike="noStrike">
                          <a:solidFill>
                            <a:srgbClr val="000000"/>
                          </a:solidFill>
                          <a:uFill>
                            <a:solidFill>
                              <a:srgbClr val="ffffff"/>
                            </a:solidFill>
                          </a:uFill>
                          <a:latin typeface="Gill Sans MT"/>
                          <a:ea typeface="標楷體"/>
                        </a:rPr>
                        <a:t>2</a:t>
                      </a:r>
                      <a:r>
                        <a:rPr b="0" lang="en-US" sz="2000" spc="-1" strike="noStrike">
                          <a:solidFill>
                            <a:srgbClr val="000000"/>
                          </a:solidFill>
                          <a:uFill>
                            <a:solidFill>
                              <a:srgbClr val="ffffff"/>
                            </a:solidFill>
                          </a:uFill>
                          <a:latin typeface="Gill Sans MT"/>
                          <a:ea typeface="標楷體"/>
                        </a:rPr>
                        <a:t>項</a:t>
                      </a:r>
                      <a:endParaRPr b="0" lang="en-US" sz="1800" spc="-1" strike="noStrike">
                        <a:solidFill>
                          <a:srgbClr val="000000"/>
                        </a:solidFill>
                        <a:uFill>
                          <a:solidFill>
                            <a:srgbClr val="ffffff"/>
                          </a:solidFill>
                        </a:uFill>
                        <a:latin typeface="Arial"/>
                      </a:endParaRPr>
                    </a:p>
                    <a:p>
                      <a:pPr>
                        <a:lnSpc>
                          <a:spcPct val="93000"/>
                        </a:lnSpc>
                      </a:pPr>
                      <a:endParaRPr b="0" lang="en-US" sz="1800" spc="-1" strike="noStrike">
                        <a:solidFill>
                          <a:srgbClr val="000000"/>
                        </a:solidFill>
                        <a:uFill>
                          <a:solidFill>
                            <a:srgbClr val="ffffff"/>
                          </a:solidFill>
                        </a:u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8e8f6"/>
                    </a:solidFill>
                  </a:tcPr>
                </a:tc>
                <a:tc>
                  <a:txBody>
                    <a:bodyPr lIns="90000" rIns="90000" tIns="63360"/>
                    <a:p>
                      <a:pPr>
                        <a:lnSpc>
                          <a:spcPct val="93000"/>
                        </a:lnSpc>
                      </a:pPr>
                      <a:r>
                        <a:rPr b="0" lang="en-US" sz="2000" spc="-1" strike="noStrike">
                          <a:solidFill>
                            <a:srgbClr val="000000"/>
                          </a:solidFill>
                          <a:uFill>
                            <a:solidFill>
                              <a:srgbClr val="ffffff"/>
                            </a:solidFill>
                          </a:uFill>
                          <a:latin typeface="Gill Sans MT"/>
                          <a:ea typeface="標楷體"/>
                        </a:rPr>
                        <a:t>雇主應置備勞工工資清冊，將發放工資、</a:t>
                      </a:r>
                      <a:r>
                        <a:rPr b="0" lang="en-US" sz="2000" spc="-1" strike="noStrike">
                          <a:solidFill>
                            <a:srgbClr val="ff0000"/>
                          </a:solidFill>
                          <a:uFill>
                            <a:solidFill>
                              <a:srgbClr val="ffffff"/>
                            </a:solidFill>
                          </a:uFill>
                          <a:latin typeface="Gill Sans MT"/>
                          <a:ea typeface="標楷體"/>
                        </a:rPr>
                        <a:t>工資各項目計算方式明細</a:t>
                      </a:r>
                      <a:r>
                        <a:rPr b="0" lang="en-US" sz="2000" spc="-1" strike="noStrike">
                          <a:solidFill>
                            <a:srgbClr val="000000"/>
                          </a:solidFill>
                          <a:uFill>
                            <a:solidFill>
                              <a:srgbClr val="ffffff"/>
                            </a:solidFill>
                          </a:uFill>
                          <a:latin typeface="Gill Sans MT"/>
                          <a:ea typeface="標楷體"/>
                        </a:rPr>
                        <a:t>、工資總額等事項記入。工資清冊</a:t>
                      </a:r>
                      <a:r>
                        <a:rPr b="0" lang="en-US" sz="2000" spc="-1" strike="noStrike">
                          <a:solidFill>
                            <a:srgbClr val="ff0000"/>
                          </a:solidFill>
                          <a:uFill>
                            <a:solidFill>
                              <a:srgbClr val="ffffff"/>
                            </a:solidFill>
                          </a:uFill>
                          <a:latin typeface="Gill Sans MT"/>
                          <a:ea typeface="標楷體"/>
                        </a:rPr>
                        <a:t>應保存五年</a:t>
                      </a:r>
                      <a:r>
                        <a:rPr b="0" lang="en-US" sz="2000" spc="-1" strike="noStrike">
                          <a:solidFill>
                            <a:srgbClr val="000000"/>
                          </a:solidFill>
                          <a:uFill>
                            <a:solidFill>
                              <a:srgbClr val="ffffff"/>
                            </a:solidFill>
                          </a:uFill>
                          <a:latin typeface="Gill Sans MT"/>
                          <a:ea typeface="標楷體"/>
                        </a:rPr>
                        <a:t>。</a:t>
                      </a:r>
                      <a:endParaRPr b="0" lang="en-US" sz="1800" spc="-1" strike="noStrike">
                        <a:solidFill>
                          <a:srgbClr val="000000"/>
                        </a:solidFill>
                        <a:uFill>
                          <a:solidFill>
                            <a:srgbClr val="ffffff"/>
                          </a:solidFill>
                        </a:u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8e8f6"/>
                    </a:solidFill>
                  </a:tcPr>
                </a:tc>
                <a:tc>
                  <a:txBody>
                    <a:bodyPr lIns="90000" rIns="90000" tIns="63360"/>
                    <a:p>
                      <a:pPr>
                        <a:lnSpc>
                          <a:spcPct val="93000"/>
                        </a:lnSpc>
                      </a:pPr>
                      <a:r>
                        <a:rPr b="0" lang="en-US" sz="2000" spc="-1" strike="noStrike">
                          <a:solidFill>
                            <a:srgbClr val="000000"/>
                          </a:solidFill>
                          <a:uFill>
                            <a:solidFill>
                              <a:srgbClr val="ffffff"/>
                            </a:solidFill>
                          </a:uFill>
                          <a:latin typeface="Gill Sans MT"/>
                          <a:ea typeface="標楷體"/>
                        </a:rPr>
                        <a:t>雇主應置備勞工工資清冊，將發放工資、工資計算項目、工資總額等事項記入。工資清冊應保存五年。</a:t>
                      </a:r>
                      <a:endParaRPr b="0" lang="en-US" sz="1800" spc="-1" strike="noStrike">
                        <a:solidFill>
                          <a:srgbClr val="000000"/>
                        </a:solidFill>
                        <a:uFill>
                          <a:solidFill>
                            <a:srgbClr val="ffffff"/>
                          </a:solidFill>
                        </a:uFill>
                        <a:latin typeface="Arial"/>
                      </a:endParaRPr>
                    </a:p>
                  </a:txBody>
                  <a:tcPr marL="90000" marR="90000">
                    <a:lnL w="5760">
                      <a:solidFill>
                        <a:srgbClr val="ffffff"/>
                      </a:solidFill>
                    </a:lnL>
                    <a:lnR w="5760">
                      <a:solidFill>
                        <a:srgbClr val="ffffff"/>
                      </a:solidFill>
                    </a:lnR>
                    <a:lnT w="5760">
                      <a:solidFill>
                        <a:srgbClr val="ffffff"/>
                      </a:solidFill>
                    </a:lnT>
                    <a:lnB w="5760">
                      <a:solidFill>
                        <a:srgbClr val="ffffff"/>
                      </a:solidFill>
                    </a:lnB>
                    <a:solidFill>
                      <a:srgbClr val="e8e8f6"/>
                    </a:solidFill>
                  </a:tcPr>
                </a:tc>
              </a:tr>
            </a:tbl>
          </a:graphicData>
        </a:graphic>
      </p:graphicFrame>
      <p:sp>
        <p:nvSpPr>
          <p:cNvPr id="307" name="TextShape 6"/>
          <p:cNvSpPr txBox="1"/>
          <p:nvPr/>
        </p:nvSpPr>
        <p:spPr>
          <a:xfrm>
            <a:off x="509760" y="6443640"/>
            <a:ext cx="907560" cy="309240"/>
          </a:xfrm>
          <a:prstGeom prst="rect">
            <a:avLst/>
          </a:prstGeom>
          <a:noFill/>
          <a:ln>
            <a:noFill/>
          </a:ln>
        </p:spPr>
        <p:txBody>
          <a:bodyPr lIns="90000" rIns="90000" tIns="46800" bIns="46800"/>
          <a:p>
            <a:pPr algn="ctr">
              <a:lnSpc>
                <a:spcPct val="100000"/>
              </a:lnSpc>
            </a:pPr>
            <a:fld id="{810AE986-BF99-4E24-877B-1A5EF8A1686F}"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308" name="TextShape 7"/>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6" name="CustomShape 1"/>
          <p:cNvSpPr/>
          <p:nvPr/>
        </p:nvSpPr>
        <p:spPr>
          <a:xfrm>
            <a:off x="509760" y="6443640"/>
            <a:ext cx="912600" cy="313920"/>
          </a:xfrm>
          <a:prstGeom prst="rect">
            <a:avLst/>
          </a:prstGeom>
          <a:noFill/>
          <a:ln>
            <a:noFill/>
          </a:ln>
        </p:spPr>
        <p:style>
          <a:lnRef idx="0"/>
          <a:fillRef idx="0"/>
          <a:effectRef idx="0"/>
          <a:fontRef idx="minor"/>
        </p:style>
        <p:txBody>
          <a:bodyPr lIns="90000" rIns="90000" tIns="46800" bIns="46800"/>
          <a:p>
            <a:pPr algn="ctr">
              <a:lnSpc>
                <a:spcPct val="100000"/>
              </a:lnSpc>
            </a:pPr>
            <a:fld id="{66BFE462-2CB6-44EC-8DB5-8E81E0ACB419}" type="slidenum">
              <a:rPr b="1" lang="en-US" sz="1200" spc="-1" strike="noStrike">
                <a:solidFill>
                  <a:srgbClr val="ffffff"/>
                </a:solidFill>
                <a:uFill>
                  <a:solidFill>
                    <a:srgbClr val="ffffff"/>
                  </a:solidFill>
                </a:uFill>
                <a:latin typeface="Times New Roman"/>
                <a:ea typeface="標楷體"/>
              </a:rPr>
              <a:t>1</a:t>
            </a:fld>
            <a:endParaRPr b="0" lang="en-US" sz="1800" spc="-1" strike="noStrike">
              <a:solidFill>
                <a:srgbClr val="000000"/>
              </a:solidFill>
              <a:uFill>
                <a:solidFill>
                  <a:srgbClr val="ffffff"/>
                </a:solidFill>
              </a:uFill>
              <a:latin typeface="Arial"/>
            </a:endParaRPr>
          </a:p>
        </p:txBody>
      </p:sp>
      <p:sp>
        <p:nvSpPr>
          <p:cNvPr id="467" name="CustomShape 2"/>
          <p:cNvSpPr/>
          <p:nvPr/>
        </p:nvSpPr>
        <p:spPr>
          <a:xfrm>
            <a:off x="304920" y="351000"/>
            <a:ext cx="8305560" cy="56304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600" spc="-1" strike="noStrike">
                <a:solidFill>
                  <a:srgbClr val="ffffff"/>
                </a:solidFill>
                <a:uFill>
                  <a:solidFill>
                    <a:srgbClr val="ffffff"/>
                  </a:solidFill>
                </a:uFill>
                <a:latin typeface="Gill Sans MT"/>
                <a:ea typeface="標楷體"/>
              </a:rPr>
              <a:t>強制勞工加班一律補休為違法</a:t>
            </a:r>
            <a:endParaRPr b="0" lang="en-US" sz="1800" spc="-1" strike="noStrike">
              <a:solidFill>
                <a:srgbClr val="000000"/>
              </a:solidFill>
              <a:uFill>
                <a:solidFill>
                  <a:srgbClr val="ffffff"/>
                </a:solidFill>
              </a:uFill>
              <a:latin typeface="Arial"/>
            </a:endParaRPr>
          </a:p>
        </p:txBody>
      </p:sp>
      <p:sp>
        <p:nvSpPr>
          <p:cNvPr id="468" name="CustomShape 3"/>
          <p:cNvSpPr/>
          <p:nvPr/>
        </p:nvSpPr>
        <p:spPr>
          <a:xfrm>
            <a:off x="457200" y="1366920"/>
            <a:ext cx="8229240" cy="4947840"/>
          </a:xfrm>
          <a:prstGeom prst="rect">
            <a:avLst/>
          </a:prstGeom>
          <a:noFill/>
          <a:ln w="9360">
            <a:noFill/>
          </a:ln>
        </p:spPr>
        <p:style>
          <a:lnRef idx="0"/>
          <a:fillRef idx="0"/>
          <a:effectRef idx="0"/>
          <a:fontRef idx="minor"/>
        </p:style>
        <p:txBody>
          <a:bodyPr lIns="90000" rIns="90000" tIns="46800" bIns="46800"/>
          <a:p>
            <a:pPr marL="336600" indent="-336240">
              <a:lnSpc>
                <a:spcPct val="100000"/>
              </a:lnSpc>
              <a:buClr>
                <a:srgbClr val="5aa5de"/>
              </a:buClr>
              <a:buFont typeface="Wingdings" charset="2"/>
              <a:buChar char=""/>
            </a:pPr>
            <a:r>
              <a:rPr b="1" lang="en-US" sz="2600" spc="-1" strike="noStrike">
                <a:solidFill>
                  <a:srgbClr val="1d7acf"/>
                </a:solidFill>
                <a:uFill>
                  <a:solidFill>
                    <a:srgbClr val="ffffff"/>
                  </a:solidFill>
                </a:uFill>
                <a:latin typeface="標楷體"/>
                <a:ea typeface="標楷體"/>
              </a:rPr>
              <a:t>行政院勞工委員會</a:t>
            </a:r>
            <a:r>
              <a:rPr b="1" lang="en-US" sz="2600" spc="-1" strike="noStrike">
                <a:solidFill>
                  <a:srgbClr val="1d7acf"/>
                </a:solidFill>
                <a:uFill>
                  <a:solidFill>
                    <a:srgbClr val="ffffff"/>
                  </a:solidFill>
                </a:uFill>
                <a:latin typeface="標楷體"/>
                <a:ea typeface="標楷體"/>
              </a:rPr>
              <a:t>98</a:t>
            </a:r>
            <a:r>
              <a:rPr b="1" lang="en-US" sz="2600" spc="-1" strike="noStrike">
                <a:solidFill>
                  <a:srgbClr val="1d7acf"/>
                </a:solidFill>
                <a:uFill>
                  <a:solidFill>
                    <a:srgbClr val="ffffff"/>
                  </a:solidFill>
                </a:uFill>
                <a:latin typeface="標楷體"/>
                <a:ea typeface="標楷體"/>
              </a:rPr>
              <a:t>年</a:t>
            </a:r>
            <a:r>
              <a:rPr b="1" lang="en-US" sz="2600" spc="-1" strike="noStrike">
                <a:solidFill>
                  <a:srgbClr val="1d7acf"/>
                </a:solidFill>
                <a:uFill>
                  <a:solidFill>
                    <a:srgbClr val="ffffff"/>
                  </a:solidFill>
                </a:uFill>
                <a:latin typeface="標楷體"/>
                <a:ea typeface="標楷體"/>
              </a:rPr>
              <a:t>5</a:t>
            </a:r>
            <a:r>
              <a:rPr b="1" lang="en-US" sz="2600" spc="-1" strike="noStrike">
                <a:solidFill>
                  <a:srgbClr val="1d7acf"/>
                </a:solidFill>
                <a:uFill>
                  <a:solidFill>
                    <a:srgbClr val="ffffff"/>
                  </a:solidFill>
                </a:uFill>
                <a:latin typeface="標楷體"/>
                <a:ea typeface="標楷體"/>
              </a:rPr>
              <a:t>月</a:t>
            </a:r>
            <a:r>
              <a:rPr b="1" lang="en-US" sz="2600" spc="-1" strike="noStrike">
                <a:solidFill>
                  <a:srgbClr val="1d7acf"/>
                </a:solidFill>
                <a:uFill>
                  <a:solidFill>
                    <a:srgbClr val="ffffff"/>
                  </a:solidFill>
                </a:uFill>
                <a:latin typeface="標楷體"/>
                <a:ea typeface="標楷體"/>
              </a:rPr>
              <a:t>1</a:t>
            </a:r>
            <a:r>
              <a:rPr b="1" lang="en-US" sz="2600" spc="-1" strike="noStrike">
                <a:solidFill>
                  <a:srgbClr val="1d7acf"/>
                </a:solidFill>
                <a:uFill>
                  <a:solidFill>
                    <a:srgbClr val="ffffff"/>
                  </a:solidFill>
                </a:uFill>
                <a:latin typeface="標楷體"/>
                <a:ea typeface="標楷體"/>
              </a:rPr>
              <a:t>日勞動</a:t>
            </a:r>
            <a:r>
              <a:rPr b="1" lang="en-US" sz="2600" spc="-1" strike="noStrike">
                <a:solidFill>
                  <a:srgbClr val="1d7acf"/>
                </a:solidFill>
                <a:uFill>
                  <a:solidFill>
                    <a:srgbClr val="ffffff"/>
                  </a:solidFill>
                </a:uFill>
                <a:latin typeface="標楷體"/>
                <a:ea typeface="標楷體"/>
              </a:rPr>
              <a:t>2</a:t>
            </a:r>
            <a:r>
              <a:rPr b="1" lang="en-US" sz="2600" spc="-1" strike="noStrike">
                <a:solidFill>
                  <a:srgbClr val="1d7acf"/>
                </a:solidFill>
                <a:uFill>
                  <a:solidFill>
                    <a:srgbClr val="ffffff"/>
                  </a:solidFill>
                </a:uFill>
                <a:latin typeface="標楷體"/>
                <a:ea typeface="標楷體"/>
              </a:rPr>
              <a:t>字第</a:t>
            </a:r>
            <a:r>
              <a:rPr b="1" lang="en-US" sz="2600" spc="-1" strike="noStrike">
                <a:solidFill>
                  <a:srgbClr val="1d7acf"/>
                </a:solidFill>
                <a:uFill>
                  <a:solidFill>
                    <a:srgbClr val="ffffff"/>
                  </a:solidFill>
                </a:uFill>
                <a:latin typeface="標楷體"/>
                <a:ea typeface="標楷體"/>
              </a:rPr>
              <a:t>0980011211</a:t>
            </a:r>
            <a:r>
              <a:rPr b="1" lang="en-US" sz="2600" spc="-1" strike="noStrike">
                <a:solidFill>
                  <a:srgbClr val="1d7acf"/>
                </a:solidFill>
                <a:uFill>
                  <a:solidFill>
                    <a:srgbClr val="ffffff"/>
                  </a:solidFill>
                </a:uFill>
                <a:latin typeface="標楷體"/>
                <a:ea typeface="標楷體"/>
              </a:rPr>
              <a:t>號函釋：「查雇主延長勞工工作時間者，其延長工作時間工資應依勞動基準法第</a:t>
            </a:r>
            <a:r>
              <a:rPr b="1" lang="en-US" sz="2600" spc="-1" strike="noStrike">
                <a:solidFill>
                  <a:srgbClr val="1d7acf"/>
                </a:solidFill>
                <a:uFill>
                  <a:solidFill>
                    <a:srgbClr val="ffffff"/>
                  </a:solidFill>
                </a:uFill>
                <a:latin typeface="標楷體"/>
                <a:ea typeface="標楷體"/>
              </a:rPr>
              <a:t>24</a:t>
            </a:r>
            <a:r>
              <a:rPr b="1" lang="en-US" sz="2600" spc="-1" strike="noStrike">
                <a:solidFill>
                  <a:srgbClr val="1d7acf"/>
                </a:solidFill>
                <a:uFill>
                  <a:solidFill>
                    <a:srgbClr val="ffffff"/>
                  </a:solidFill>
                </a:uFill>
                <a:latin typeface="標楷體"/>
                <a:ea typeface="標楷體"/>
              </a:rPr>
              <a:t>條所列標準加給之，此項</a:t>
            </a:r>
            <a:r>
              <a:rPr b="1" lang="en-US" sz="2600" spc="-1" strike="noStrike">
                <a:solidFill>
                  <a:srgbClr val="ff0000"/>
                </a:solidFill>
                <a:uFill>
                  <a:solidFill>
                    <a:srgbClr val="ffffff"/>
                  </a:solidFill>
                </a:uFill>
                <a:latin typeface="標楷體"/>
                <a:ea typeface="標楷體"/>
              </a:rPr>
              <a:t>延長工時工資</a:t>
            </a:r>
            <a:r>
              <a:rPr b="1" lang="en-US" sz="2600" spc="-1" strike="noStrike">
                <a:solidFill>
                  <a:srgbClr val="000056"/>
                </a:solidFill>
                <a:uFill>
                  <a:solidFill>
                    <a:srgbClr val="ffffff"/>
                  </a:solidFill>
                </a:uFill>
                <a:latin typeface="標楷體"/>
                <a:ea typeface="標楷體"/>
              </a:rPr>
              <a:t>，並</a:t>
            </a:r>
            <a:r>
              <a:rPr b="1" lang="en-US" sz="2600" spc="-1" strike="noStrike">
                <a:solidFill>
                  <a:srgbClr val="ff0000"/>
                </a:solidFill>
                <a:uFill>
                  <a:solidFill>
                    <a:srgbClr val="ffffff"/>
                  </a:solidFill>
                </a:uFill>
                <a:latin typeface="標楷體"/>
                <a:ea typeface="標楷體"/>
              </a:rPr>
              <a:t>應於事由發生最近之工資給付日或當月份發給</a:t>
            </a:r>
            <a:r>
              <a:rPr b="1" lang="en-US" sz="2600" spc="-1" strike="noStrike">
                <a:solidFill>
                  <a:srgbClr val="1d7acf"/>
                </a:solidFill>
                <a:uFill>
                  <a:solidFill>
                    <a:srgbClr val="ffffff"/>
                  </a:solidFill>
                </a:uFill>
                <a:latin typeface="標楷體"/>
                <a:ea typeface="標楷體"/>
              </a:rPr>
              <a:t>。上開</a:t>
            </a:r>
            <a:r>
              <a:rPr b="1" lang="en-US" sz="2600" spc="-1" strike="noStrike">
                <a:solidFill>
                  <a:srgbClr val="ff0000"/>
                </a:solidFill>
                <a:uFill>
                  <a:solidFill>
                    <a:srgbClr val="ffffff"/>
                  </a:solidFill>
                </a:uFill>
                <a:latin typeface="標楷體"/>
                <a:ea typeface="標楷體"/>
              </a:rPr>
              <a:t>延長工時工資請求權</a:t>
            </a:r>
            <a:r>
              <a:rPr b="1" lang="en-US" sz="2600" spc="-1" strike="noStrike">
                <a:solidFill>
                  <a:srgbClr val="000056"/>
                </a:solidFill>
                <a:uFill>
                  <a:solidFill>
                    <a:srgbClr val="ffffff"/>
                  </a:solidFill>
                </a:uFill>
                <a:latin typeface="標楷體"/>
                <a:ea typeface="標楷體"/>
              </a:rPr>
              <a:t>勞雇雙方</a:t>
            </a:r>
            <a:r>
              <a:rPr b="1" lang="en-US" sz="2600" spc="-1" strike="noStrike">
                <a:solidFill>
                  <a:srgbClr val="ff0000"/>
                </a:solidFill>
                <a:uFill>
                  <a:solidFill>
                    <a:srgbClr val="ffffff"/>
                  </a:solidFill>
                </a:uFill>
                <a:latin typeface="標楷體"/>
                <a:ea typeface="標楷體"/>
              </a:rPr>
              <a:t>不得約定於事前拋棄</a:t>
            </a:r>
            <a:r>
              <a:rPr b="1" lang="en-US" sz="2600" spc="-1" strike="noStrike">
                <a:solidFill>
                  <a:srgbClr val="000056"/>
                </a:solidFill>
                <a:uFill>
                  <a:solidFill>
                    <a:srgbClr val="ffffff"/>
                  </a:solidFill>
                </a:uFill>
                <a:latin typeface="標楷體"/>
                <a:ea typeface="標楷體"/>
              </a:rPr>
              <a:t>；故凡雇主要求勞工或縱經勞工同意，於延長工時事實</a:t>
            </a:r>
            <a:r>
              <a:rPr b="1" lang="en-US" sz="2600" spc="-1" strike="noStrike">
                <a:solidFill>
                  <a:srgbClr val="ff0000"/>
                </a:solidFill>
                <a:uFill>
                  <a:solidFill>
                    <a:srgbClr val="ffffff"/>
                  </a:solidFill>
                </a:uFill>
                <a:latin typeface="標楷體"/>
                <a:ea typeface="標楷體"/>
              </a:rPr>
              <a:t>發生前，一次向後拋棄其延長工時工資之請求權，均屬無效</a:t>
            </a:r>
            <a:r>
              <a:rPr b="1" lang="en-US" sz="2600" spc="-1" strike="noStrike">
                <a:solidFill>
                  <a:srgbClr val="1d7acf"/>
                </a:solidFill>
                <a:uFill>
                  <a:solidFill>
                    <a:srgbClr val="ffffff"/>
                  </a:solidFill>
                </a:uFill>
                <a:latin typeface="標楷體"/>
                <a:ea typeface="標楷體"/>
              </a:rPr>
              <a:t>。至勞工延長工作時間『後』，如同意選擇補休而放棄領取延長工時工資，固為法所不禁，惟上開權利之拋棄，應由個別勞工為之。勞雇雙方如就該等延時工資之請求權是否業經勞工拋棄有所爭議，應由雇主舉證。」</a:t>
            </a:r>
            <a:endParaRPr b="0" lang="en-US" sz="1800" spc="-1" strike="noStrike">
              <a:solidFill>
                <a:srgbClr val="000000"/>
              </a:solidFill>
              <a:uFill>
                <a:solidFill>
                  <a:srgbClr val="ffffff"/>
                </a:solidFill>
              </a:uFill>
              <a:latin typeface="Arial"/>
            </a:endParaRPr>
          </a:p>
          <a:p>
            <a:pPr marL="338040" indent="-336240">
              <a:lnSpc>
                <a:spcPct val="100000"/>
              </a:lnSpc>
            </a:pPr>
            <a:endParaRPr b="0" lang="en-US" sz="1800" spc="-1" strike="noStrike">
              <a:solidFill>
                <a:srgbClr val="000000"/>
              </a:solidFill>
              <a:uFill>
                <a:solidFill>
                  <a:srgbClr val="ffffff"/>
                </a:solidFill>
              </a:uFill>
              <a:latin typeface="Arial"/>
            </a:endParaRPr>
          </a:p>
        </p:txBody>
      </p:sp>
      <p:sp>
        <p:nvSpPr>
          <p:cNvPr id="469" name="CustomShape 4"/>
          <p:cNvSpPr/>
          <p:nvPr/>
        </p:nvSpPr>
        <p:spPr>
          <a:xfrm>
            <a:off x="6156360" y="6453360"/>
            <a:ext cx="2895120" cy="320400"/>
          </a:xfrm>
          <a:prstGeom prst="rect">
            <a:avLst/>
          </a:prstGeom>
          <a:noFill/>
          <a:ln>
            <a:noFill/>
          </a:ln>
        </p:spPr>
        <p:style>
          <a:lnRef idx="0"/>
          <a:fillRef idx="0"/>
          <a:effectRef idx="0"/>
          <a:fontRef idx="minor"/>
        </p:style>
        <p:txBody>
          <a:bodyPr lIns="90000" rIns="90000" tIns="46800" bIns="46800"/>
          <a:p>
            <a:pPr algn="r">
              <a:lnSpc>
                <a:spcPct val="100000"/>
              </a:lnSpc>
            </a:pPr>
            <a:r>
              <a:rPr b="1" lang="en-US" sz="1200" spc="-1" strike="noStrike">
                <a:solidFill>
                  <a:srgbClr val="ffffff"/>
                </a:solidFill>
                <a:uFill>
                  <a:solidFill>
                    <a:srgbClr val="ffffff"/>
                  </a:solidFill>
                </a:uFill>
                <a:latin typeface="Gill Sans MT"/>
                <a:ea typeface="標楷體"/>
              </a:rPr>
              <a:t>勞動條件</a:t>
            </a:r>
            <a:endParaRPr b="0" lang="en-US" sz="1800" spc="-1" strike="noStrike">
              <a:solidFill>
                <a:srgbClr val="000000"/>
              </a:solidFill>
              <a:uFill>
                <a:solidFill>
                  <a:srgbClr val="ffffff"/>
                </a:solidFill>
              </a:uFill>
              <a:latin typeface="Arial"/>
            </a:endParaRPr>
          </a:p>
        </p:txBody>
      </p:sp>
      <p:sp>
        <p:nvSpPr>
          <p:cNvPr id="470" name="TextShape 5"/>
          <p:cNvSpPr txBox="1"/>
          <p:nvPr/>
        </p:nvSpPr>
        <p:spPr>
          <a:xfrm>
            <a:off x="509760" y="6443640"/>
            <a:ext cx="907560" cy="309240"/>
          </a:xfrm>
          <a:prstGeom prst="rect">
            <a:avLst/>
          </a:prstGeom>
          <a:noFill/>
          <a:ln>
            <a:noFill/>
          </a:ln>
        </p:spPr>
        <p:txBody>
          <a:bodyPr lIns="90000" rIns="90000" tIns="46800" bIns="46800"/>
          <a:p>
            <a:pPr algn="ctr">
              <a:lnSpc>
                <a:spcPct val="100000"/>
              </a:lnSpc>
            </a:pPr>
            <a:fld id="{8DF4C245-9EF2-422A-9AD2-AC684E7E4C58}"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471" name="TextShape 6"/>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60" dur="indefinite" restart="never" nodeType="tmRoot">
          <p:childTnLst>
            <p:seq>
              <p:cTn id="61"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2" name="CustomShape 1"/>
          <p:cNvSpPr/>
          <p:nvPr/>
        </p:nvSpPr>
        <p:spPr>
          <a:xfrm>
            <a:off x="304920" y="351000"/>
            <a:ext cx="8300520" cy="55836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2400" spc="-1" strike="noStrike">
                <a:solidFill>
                  <a:srgbClr val="ffffff"/>
                </a:solidFill>
                <a:uFill>
                  <a:solidFill>
                    <a:srgbClr val="ffffff"/>
                  </a:solidFill>
                </a:uFill>
                <a:latin typeface="Gill Sans MT"/>
                <a:ea typeface="標楷體"/>
              </a:rPr>
              <a:t>Q</a:t>
            </a:r>
            <a:r>
              <a:rPr b="1" lang="en-US" sz="2400" spc="-1" strike="noStrike">
                <a:solidFill>
                  <a:srgbClr val="ffffff"/>
                </a:solidFill>
                <a:uFill>
                  <a:solidFill>
                    <a:srgbClr val="ffffff"/>
                  </a:solidFill>
                </a:uFill>
                <a:latin typeface="Gill Sans MT"/>
                <a:ea typeface="標楷體"/>
              </a:rPr>
              <a:t>：某甲與雇主約定休息日加班</a:t>
            </a:r>
            <a:r>
              <a:rPr b="1" lang="en-US" sz="2400" spc="-1" strike="noStrike">
                <a:solidFill>
                  <a:srgbClr val="ffffff"/>
                </a:solidFill>
                <a:uFill>
                  <a:solidFill>
                    <a:srgbClr val="ffffff"/>
                  </a:solidFill>
                </a:uFill>
                <a:latin typeface="Gill Sans MT"/>
                <a:ea typeface="標楷體"/>
              </a:rPr>
              <a:t>4</a:t>
            </a:r>
            <a:r>
              <a:rPr b="1" lang="en-US" sz="2400" spc="-1" strike="noStrike">
                <a:solidFill>
                  <a:srgbClr val="ffffff"/>
                </a:solidFill>
                <a:uFill>
                  <a:solidFill>
                    <a:srgbClr val="ffffff"/>
                  </a:solidFill>
                </a:uFill>
                <a:latin typeface="Gill Sans MT"/>
                <a:ea typeface="標楷體"/>
              </a:rPr>
              <a:t>小時，但工作</a:t>
            </a:r>
            <a:r>
              <a:rPr b="1" lang="en-US" sz="2400" spc="-1" strike="noStrike">
                <a:solidFill>
                  <a:srgbClr val="ffffff"/>
                </a:solidFill>
                <a:uFill>
                  <a:solidFill>
                    <a:srgbClr val="ffffff"/>
                  </a:solidFill>
                </a:uFill>
                <a:latin typeface="Gill Sans MT"/>
                <a:ea typeface="標楷體"/>
              </a:rPr>
              <a:t>2</a:t>
            </a:r>
            <a:r>
              <a:rPr b="1" lang="en-US" sz="2400" spc="-1" strike="noStrike">
                <a:solidFill>
                  <a:srgbClr val="ffffff"/>
                </a:solidFill>
                <a:uFill>
                  <a:solidFill>
                    <a:srgbClr val="ffffff"/>
                  </a:solidFill>
                </a:uFill>
                <a:latin typeface="Gill Sans MT"/>
                <a:ea typeface="標楷體"/>
              </a:rPr>
              <a:t>小時後因身體不適請病假離開。請問該日延長工作時間工資，應如何計算 </a:t>
            </a:r>
            <a:r>
              <a:rPr b="1" lang="en-US" sz="2400" spc="-1" strike="noStrike">
                <a:solidFill>
                  <a:srgbClr val="ffffff"/>
                </a:solidFill>
                <a:uFill>
                  <a:solidFill>
                    <a:srgbClr val="ffffff"/>
                  </a:solidFill>
                </a:uFill>
                <a:latin typeface="Gill Sans MT"/>
                <a:ea typeface="標楷體"/>
              </a:rPr>
              <a:t>?</a:t>
            </a:r>
            <a:endParaRPr b="0" lang="en-US" sz="1800" spc="-1" strike="noStrike">
              <a:solidFill>
                <a:srgbClr val="000000"/>
              </a:solidFill>
              <a:uFill>
                <a:solidFill>
                  <a:srgbClr val="ffffff"/>
                </a:solidFill>
              </a:uFill>
              <a:latin typeface="Arial"/>
            </a:endParaRPr>
          </a:p>
        </p:txBody>
      </p:sp>
      <p:sp>
        <p:nvSpPr>
          <p:cNvPr id="473" name="CustomShape 2"/>
          <p:cNvSpPr/>
          <p:nvPr/>
        </p:nvSpPr>
        <p:spPr>
          <a:xfrm>
            <a:off x="428760" y="1214280"/>
            <a:ext cx="8224560" cy="4943160"/>
          </a:xfrm>
          <a:prstGeom prst="rect">
            <a:avLst/>
          </a:prstGeom>
          <a:noFill/>
          <a:ln w="9360">
            <a:noFill/>
          </a:ln>
        </p:spPr>
        <p:style>
          <a:lnRef idx="0"/>
          <a:fillRef idx="0"/>
          <a:effectRef idx="0"/>
          <a:fontRef idx="minor"/>
        </p:style>
        <p:txBody>
          <a:bodyPr lIns="90000" rIns="90000" tIns="46800" bIns="46800"/>
          <a:p>
            <a:pPr marL="457200" indent="-456840">
              <a:lnSpc>
                <a:spcPct val="100000"/>
              </a:lnSpc>
              <a:buClr>
                <a:srgbClr val="1d7acf"/>
              </a:buClr>
              <a:buFont typeface="Wingdings" charset="2"/>
              <a:buChar char=""/>
            </a:pPr>
            <a:r>
              <a:rPr b="1" lang="en-US" sz="2400" spc="-1" strike="noStrike">
                <a:solidFill>
                  <a:srgbClr val="1d7acf"/>
                </a:solidFill>
                <a:uFill>
                  <a:solidFill>
                    <a:srgbClr val="ffffff"/>
                  </a:solidFill>
                </a:uFill>
                <a:latin typeface="Gill Sans MT"/>
                <a:ea typeface="標楷體"/>
              </a:rPr>
              <a:t>勞動部</a:t>
            </a:r>
            <a:r>
              <a:rPr b="1" lang="en-US" sz="2400" spc="-1" strike="noStrike">
                <a:solidFill>
                  <a:srgbClr val="1d7acf"/>
                </a:solidFill>
                <a:uFill>
                  <a:solidFill>
                    <a:srgbClr val="ffffff"/>
                  </a:solidFill>
                </a:uFill>
                <a:latin typeface="Gill Sans MT"/>
                <a:ea typeface="標楷體"/>
              </a:rPr>
              <a:t>106</a:t>
            </a:r>
            <a:r>
              <a:rPr b="1" lang="en-US" sz="2400" spc="-1" strike="noStrike">
                <a:solidFill>
                  <a:srgbClr val="1d7acf"/>
                </a:solidFill>
                <a:uFill>
                  <a:solidFill>
                    <a:srgbClr val="ffffff"/>
                  </a:solidFill>
                </a:uFill>
                <a:latin typeface="Gill Sans MT"/>
                <a:ea typeface="標楷體"/>
              </a:rPr>
              <a:t>年</a:t>
            </a:r>
            <a:r>
              <a:rPr b="1" lang="en-US" sz="2400" spc="-1" strike="noStrike">
                <a:solidFill>
                  <a:srgbClr val="1d7acf"/>
                </a:solidFill>
                <a:uFill>
                  <a:solidFill>
                    <a:srgbClr val="ffffff"/>
                  </a:solidFill>
                </a:uFill>
                <a:latin typeface="Gill Sans MT"/>
                <a:ea typeface="標楷體"/>
              </a:rPr>
              <a:t>2</a:t>
            </a:r>
            <a:r>
              <a:rPr b="1" lang="en-US" sz="2400" spc="-1" strike="noStrike">
                <a:solidFill>
                  <a:srgbClr val="1d7acf"/>
                </a:solidFill>
                <a:uFill>
                  <a:solidFill>
                    <a:srgbClr val="ffffff"/>
                  </a:solidFill>
                </a:uFill>
                <a:latin typeface="Gill Sans MT"/>
                <a:ea typeface="標楷體"/>
              </a:rPr>
              <a:t>月</a:t>
            </a:r>
            <a:r>
              <a:rPr b="1" lang="en-US" sz="2400" spc="-1" strike="noStrike">
                <a:solidFill>
                  <a:srgbClr val="1d7acf"/>
                </a:solidFill>
                <a:uFill>
                  <a:solidFill>
                    <a:srgbClr val="ffffff"/>
                  </a:solidFill>
                </a:uFill>
                <a:latin typeface="Gill Sans MT"/>
                <a:ea typeface="標楷體"/>
              </a:rPr>
              <a:t>7</a:t>
            </a:r>
            <a:r>
              <a:rPr b="1" lang="en-US" sz="2400" spc="-1" strike="noStrike">
                <a:solidFill>
                  <a:srgbClr val="1d7acf"/>
                </a:solidFill>
                <a:uFill>
                  <a:solidFill>
                    <a:srgbClr val="ffffff"/>
                  </a:solidFill>
                </a:uFill>
                <a:latin typeface="Gill Sans MT"/>
                <a:ea typeface="標楷體"/>
              </a:rPr>
              <a:t>日勞動條</a:t>
            </a:r>
            <a:r>
              <a:rPr b="1" lang="en-US" sz="2400" spc="-1" strike="noStrike">
                <a:solidFill>
                  <a:srgbClr val="1d7acf"/>
                </a:solidFill>
                <a:uFill>
                  <a:solidFill>
                    <a:srgbClr val="ffffff"/>
                  </a:solidFill>
                </a:uFill>
                <a:latin typeface="Gill Sans MT"/>
                <a:ea typeface="標楷體"/>
              </a:rPr>
              <a:t>2</a:t>
            </a:r>
            <a:r>
              <a:rPr b="1" lang="en-US" sz="2400" spc="-1" strike="noStrike">
                <a:solidFill>
                  <a:srgbClr val="1d7acf"/>
                </a:solidFill>
                <a:uFill>
                  <a:solidFill>
                    <a:srgbClr val="ffffff"/>
                  </a:solidFill>
                </a:uFill>
                <a:latin typeface="Gill Sans MT"/>
                <a:ea typeface="標楷體"/>
              </a:rPr>
              <a:t>字第</a:t>
            </a:r>
            <a:r>
              <a:rPr b="1" lang="en-US" sz="2400" spc="-1" strike="noStrike">
                <a:solidFill>
                  <a:srgbClr val="1d7acf"/>
                </a:solidFill>
                <a:uFill>
                  <a:solidFill>
                    <a:srgbClr val="ffffff"/>
                  </a:solidFill>
                </a:uFill>
                <a:latin typeface="Gill Sans MT"/>
                <a:ea typeface="標楷體"/>
              </a:rPr>
              <a:t>1050133150</a:t>
            </a:r>
            <a:r>
              <a:rPr b="1" lang="en-US" sz="2400" spc="-1" strike="noStrike">
                <a:solidFill>
                  <a:srgbClr val="1d7acf"/>
                </a:solidFill>
                <a:uFill>
                  <a:solidFill>
                    <a:srgbClr val="ffffff"/>
                  </a:solidFill>
                </a:uFill>
                <a:latin typeface="Gill Sans MT"/>
                <a:ea typeface="標楷體"/>
              </a:rPr>
              <a:t>號函</a:t>
            </a:r>
            <a:r>
              <a:rPr b="1" lang="en-US" sz="2400" spc="-1" strike="noStrike">
                <a:solidFill>
                  <a:srgbClr val="1d7acf"/>
                </a:solidFill>
                <a:uFill>
                  <a:solidFill>
                    <a:srgbClr val="ffffff"/>
                  </a:solidFill>
                </a:uFill>
                <a:latin typeface="Gill Sans MT"/>
                <a:ea typeface="標楷體"/>
              </a:rPr>
              <a:t>:</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ffffff"/>
                </a:solidFill>
                <a:uFill>
                  <a:solidFill>
                    <a:srgbClr val="ffffff"/>
                  </a:solidFill>
                </a:uFill>
                <a:latin typeface="Gill Sans MT"/>
                <a:ea typeface="標楷體"/>
              </a:rPr>
              <a:t>依</a:t>
            </a:r>
            <a:r>
              <a:rPr b="1" lang="en-US" sz="1800" spc="-1" strike="noStrike">
                <a:solidFill>
                  <a:srgbClr val="ff0000"/>
                </a:solidFill>
                <a:uFill>
                  <a:solidFill>
                    <a:srgbClr val="ffffff"/>
                  </a:solidFill>
                </a:uFill>
                <a:latin typeface="Gill Sans MT"/>
                <a:ea typeface="標楷體"/>
              </a:rPr>
              <a:t>本法第</a:t>
            </a:r>
            <a:r>
              <a:rPr b="1" lang="en-US" sz="1800" spc="-1" strike="noStrike">
                <a:solidFill>
                  <a:srgbClr val="ff0000"/>
                </a:solidFill>
                <a:uFill>
                  <a:solidFill>
                    <a:srgbClr val="ffffff"/>
                  </a:solidFill>
                </a:uFill>
                <a:latin typeface="Gill Sans MT"/>
                <a:ea typeface="標楷體"/>
              </a:rPr>
              <a:t>39</a:t>
            </a:r>
            <a:r>
              <a:rPr b="1" lang="en-US" sz="1800" spc="-1" strike="noStrike">
                <a:solidFill>
                  <a:srgbClr val="ff0000"/>
                </a:solidFill>
                <a:uFill>
                  <a:solidFill>
                    <a:srgbClr val="ffffff"/>
                  </a:solidFill>
                </a:uFill>
                <a:latin typeface="Gill Sans MT"/>
                <a:ea typeface="標楷體"/>
              </a:rPr>
              <a:t>條規定，第</a:t>
            </a:r>
            <a:r>
              <a:rPr b="1" lang="en-US" sz="1800" spc="-1" strike="noStrike">
                <a:solidFill>
                  <a:srgbClr val="ff0000"/>
                </a:solidFill>
                <a:uFill>
                  <a:solidFill>
                    <a:srgbClr val="ffffff"/>
                  </a:solidFill>
                </a:uFill>
                <a:latin typeface="Gill Sans MT"/>
                <a:ea typeface="標楷體"/>
              </a:rPr>
              <a:t>36</a:t>
            </a:r>
            <a:r>
              <a:rPr b="1" lang="en-US" sz="1800" spc="-1" strike="noStrike">
                <a:solidFill>
                  <a:srgbClr val="ff0000"/>
                </a:solidFill>
                <a:uFill>
                  <a:solidFill>
                    <a:srgbClr val="ffffff"/>
                  </a:solidFill>
                </a:uFill>
                <a:latin typeface="Gill Sans MT"/>
                <a:ea typeface="標楷體"/>
              </a:rPr>
              <a:t>條所定之休息日，工資應由雇主照給，爰無論勞工休息日當日出勤狀況為何，均不影響該日應照給之工資。</a:t>
            </a:r>
            <a:r>
              <a:rPr b="1" lang="en-US" sz="1800" spc="-1" strike="noStrike">
                <a:solidFill>
                  <a:srgbClr val="000000"/>
                </a:solidFill>
                <a:uFill>
                  <a:solidFill>
                    <a:srgbClr val="ffffff"/>
                  </a:solidFill>
                </a:uFill>
                <a:latin typeface="Gill Sans MT"/>
                <a:ea typeface="標楷體"/>
              </a:rPr>
              <a:t>雇主經徵得勞工同意於休息日工作，勞工即有工作之義務，勞工當日因故未能依約定時數履行勞務之時段，可按其原因事實依勞工請假規則等各該法令規定請假；除依本法第</a:t>
            </a:r>
            <a:r>
              <a:rPr b="1" lang="en-US" sz="1800" spc="-1" strike="noStrike">
                <a:solidFill>
                  <a:srgbClr val="000000"/>
                </a:solidFill>
                <a:uFill>
                  <a:solidFill>
                    <a:srgbClr val="ffffff"/>
                  </a:solidFill>
                </a:uFill>
                <a:latin typeface="Gill Sans MT"/>
                <a:ea typeface="標楷體"/>
              </a:rPr>
              <a:t>39</a:t>
            </a:r>
            <a:r>
              <a:rPr b="1" lang="en-US" sz="1800" spc="-1" strike="noStrike">
                <a:solidFill>
                  <a:srgbClr val="000000"/>
                </a:solidFill>
                <a:uFill>
                  <a:solidFill>
                    <a:srgbClr val="ffffff"/>
                  </a:solidFill>
                </a:uFill>
                <a:latin typeface="Gill Sans MT"/>
                <a:ea typeface="標楷體"/>
              </a:rPr>
              <a:t>條工資照給外，</a:t>
            </a:r>
            <a:r>
              <a:rPr b="1" lang="en-US" sz="1800" spc="-1" strike="noStrike">
                <a:solidFill>
                  <a:srgbClr val="ff0000"/>
                </a:solidFill>
                <a:uFill>
                  <a:solidFill>
                    <a:srgbClr val="ffffff"/>
                  </a:solidFill>
                </a:uFill>
                <a:latin typeface="Gill Sans MT"/>
                <a:ea typeface="標楷體"/>
              </a:rPr>
              <a:t>當日出勤已到工時段之工資應先按第</a:t>
            </a:r>
            <a:r>
              <a:rPr b="1" lang="en-US" sz="1800" spc="-1" strike="noStrike">
                <a:solidFill>
                  <a:srgbClr val="ff0000"/>
                </a:solidFill>
                <a:uFill>
                  <a:solidFill>
                    <a:srgbClr val="ffffff"/>
                  </a:solidFill>
                </a:uFill>
                <a:latin typeface="Gill Sans MT"/>
                <a:ea typeface="標楷體"/>
              </a:rPr>
              <a:t>24</a:t>
            </a:r>
            <a:r>
              <a:rPr b="1" lang="en-US" sz="1800" spc="-1" strike="noStrike">
                <a:solidFill>
                  <a:srgbClr val="ff0000"/>
                </a:solidFill>
                <a:uFill>
                  <a:solidFill>
                    <a:srgbClr val="ffffff"/>
                  </a:solidFill>
                </a:uFill>
                <a:latin typeface="Gill Sans MT"/>
                <a:ea typeface="標楷體"/>
              </a:rPr>
              <a:t>條第</a:t>
            </a:r>
            <a:r>
              <a:rPr b="1" lang="en-US" sz="1800" spc="-1" strike="noStrike">
                <a:solidFill>
                  <a:srgbClr val="ff0000"/>
                </a:solidFill>
                <a:uFill>
                  <a:solidFill>
                    <a:srgbClr val="ffffff"/>
                  </a:solidFill>
                </a:uFill>
                <a:latin typeface="Gill Sans MT"/>
                <a:ea typeface="標楷體"/>
              </a:rPr>
              <a:t>2</a:t>
            </a:r>
            <a:r>
              <a:rPr b="1" lang="en-US" sz="1800" spc="-1" strike="noStrike">
                <a:solidFill>
                  <a:srgbClr val="ff0000"/>
                </a:solidFill>
                <a:uFill>
                  <a:solidFill>
                    <a:srgbClr val="ffffff"/>
                  </a:solidFill>
                </a:uFill>
                <a:latin typeface="Gill Sans MT"/>
                <a:ea typeface="標楷體"/>
              </a:rPr>
              <a:t>項及第</a:t>
            </a:r>
            <a:r>
              <a:rPr b="1" lang="en-US" sz="1800" spc="-1" strike="noStrike">
                <a:solidFill>
                  <a:srgbClr val="ff0000"/>
                </a:solidFill>
                <a:uFill>
                  <a:solidFill>
                    <a:srgbClr val="ffffff"/>
                  </a:solidFill>
                </a:uFill>
                <a:latin typeface="Gill Sans MT"/>
                <a:ea typeface="標楷體"/>
              </a:rPr>
              <a:t>3</a:t>
            </a:r>
            <a:r>
              <a:rPr b="1" lang="en-US" sz="1800" spc="-1" strike="noStrike">
                <a:solidFill>
                  <a:srgbClr val="ff0000"/>
                </a:solidFill>
                <a:uFill>
                  <a:solidFill>
                    <a:srgbClr val="ffffff"/>
                  </a:solidFill>
                </a:uFill>
                <a:latin typeface="Gill Sans MT"/>
                <a:ea typeface="標楷體"/>
              </a:rPr>
              <a:t>項規定計算，請假時段再按休息日加成後工資之標準，依勞工請假規則等各該法令辦理。</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Gill Sans MT"/>
                <a:ea typeface="標楷體"/>
              </a:rPr>
              <a:t>        </a:t>
            </a:r>
            <a:r>
              <a:rPr b="1" lang="en-US" sz="1800" spc="-1" strike="noStrike">
                <a:solidFill>
                  <a:srgbClr val="ff0000"/>
                </a:solidFill>
                <a:uFill>
                  <a:solidFill>
                    <a:srgbClr val="ffffff"/>
                  </a:solidFill>
                </a:uFill>
                <a:latin typeface="Gill Sans MT"/>
                <a:ea typeface="標楷體"/>
              </a:rPr>
              <a:t>舉例而言，月薪新臺幣（以下同）</a:t>
            </a:r>
            <a:r>
              <a:rPr b="1" lang="en-US" sz="1800" spc="-1" strike="noStrike">
                <a:solidFill>
                  <a:srgbClr val="ff0000"/>
                </a:solidFill>
                <a:uFill>
                  <a:solidFill>
                    <a:srgbClr val="ffffff"/>
                  </a:solidFill>
                </a:uFill>
                <a:latin typeface="Gill Sans MT"/>
                <a:ea typeface="標楷體"/>
              </a:rPr>
              <a:t>36,000</a:t>
            </a:r>
            <a:r>
              <a:rPr b="1" lang="en-US" sz="1800" spc="-1" strike="noStrike">
                <a:solidFill>
                  <a:srgbClr val="ff0000"/>
                </a:solidFill>
                <a:uFill>
                  <a:solidFill>
                    <a:srgbClr val="ffffff"/>
                  </a:solidFill>
                </a:uFill>
                <a:latin typeface="Gill Sans MT"/>
                <a:ea typeface="標楷體"/>
              </a:rPr>
              <a:t>元之勞工，其平日工資額為</a:t>
            </a:r>
            <a:r>
              <a:rPr b="1" lang="en-US" sz="1800" spc="-1" strike="noStrike">
                <a:solidFill>
                  <a:srgbClr val="ff0000"/>
                </a:solidFill>
                <a:uFill>
                  <a:solidFill>
                    <a:srgbClr val="ffffff"/>
                  </a:solidFill>
                </a:uFill>
                <a:latin typeface="Gill Sans MT"/>
                <a:ea typeface="標楷體"/>
              </a:rPr>
              <a:t>1,200</a:t>
            </a:r>
            <a:r>
              <a:rPr b="1" lang="en-US" sz="1800" spc="-1" strike="noStrike">
                <a:solidFill>
                  <a:srgbClr val="ff0000"/>
                </a:solidFill>
                <a:uFill>
                  <a:solidFill>
                    <a:srgbClr val="ffffff"/>
                  </a:solidFill>
                </a:uFill>
                <a:latin typeface="Gill Sans MT"/>
                <a:ea typeface="標楷體"/>
              </a:rPr>
              <a:t>元、平日每小時工資額為</a:t>
            </a:r>
            <a:r>
              <a:rPr b="1" lang="en-US" sz="1800" spc="-1" strike="noStrike">
                <a:solidFill>
                  <a:srgbClr val="ff0000"/>
                </a:solidFill>
                <a:uFill>
                  <a:solidFill>
                    <a:srgbClr val="ffffff"/>
                  </a:solidFill>
                </a:uFill>
                <a:latin typeface="Gill Sans MT"/>
                <a:ea typeface="標楷體"/>
              </a:rPr>
              <a:t>150</a:t>
            </a:r>
            <a:r>
              <a:rPr b="1" lang="en-US" sz="1800" spc="-1" strike="noStrike">
                <a:solidFill>
                  <a:srgbClr val="ff0000"/>
                </a:solidFill>
                <a:uFill>
                  <a:solidFill>
                    <a:srgbClr val="ffffff"/>
                  </a:solidFill>
                </a:uFill>
                <a:latin typeface="Gill Sans MT"/>
                <a:ea typeface="標楷體"/>
              </a:rPr>
              <a:t>元，雇主經徵得該名勞工同意於休息日出勤工作，並已約定該日出勤工作</a:t>
            </a:r>
            <a:r>
              <a:rPr b="1" lang="en-US" sz="1800" spc="-1" strike="noStrike">
                <a:solidFill>
                  <a:srgbClr val="ff0000"/>
                </a:solidFill>
                <a:uFill>
                  <a:solidFill>
                    <a:srgbClr val="ffffff"/>
                  </a:solidFill>
                </a:uFill>
                <a:latin typeface="Gill Sans MT"/>
                <a:ea typeface="標楷體"/>
              </a:rPr>
              <a:t>4</a:t>
            </a:r>
            <a:r>
              <a:rPr b="1" lang="en-US" sz="1800" spc="-1" strike="noStrike">
                <a:solidFill>
                  <a:srgbClr val="ff0000"/>
                </a:solidFill>
                <a:uFill>
                  <a:solidFill>
                    <a:srgbClr val="ffffff"/>
                  </a:solidFill>
                </a:uFill>
                <a:latin typeface="Gill Sans MT"/>
                <a:ea typeface="標楷體"/>
              </a:rPr>
              <a:t>小時，惟勞工於工作</a:t>
            </a:r>
            <a:r>
              <a:rPr b="1" lang="en-US" sz="1800" spc="-1" strike="noStrike">
                <a:solidFill>
                  <a:srgbClr val="ff0000"/>
                </a:solidFill>
                <a:uFill>
                  <a:solidFill>
                    <a:srgbClr val="ffffff"/>
                  </a:solidFill>
                </a:uFill>
                <a:latin typeface="Gill Sans MT"/>
                <a:ea typeface="標楷體"/>
              </a:rPr>
              <a:t>2</a:t>
            </a:r>
            <a:r>
              <a:rPr b="1" lang="en-US" sz="1800" spc="-1" strike="noStrike">
                <a:solidFill>
                  <a:srgbClr val="ff0000"/>
                </a:solidFill>
                <a:uFill>
                  <a:solidFill>
                    <a:srgbClr val="ffffff"/>
                  </a:solidFill>
                </a:uFill>
                <a:latin typeface="Gill Sans MT"/>
                <a:ea typeface="標楷體"/>
              </a:rPr>
              <a:t>小時後因身體不適請病假</a:t>
            </a:r>
            <a:r>
              <a:rPr b="1" lang="en-US" sz="1800" spc="-1" strike="noStrike">
                <a:solidFill>
                  <a:srgbClr val="ff0000"/>
                </a:solidFill>
                <a:uFill>
                  <a:solidFill>
                    <a:srgbClr val="ffffff"/>
                  </a:solidFill>
                </a:uFill>
                <a:latin typeface="Gill Sans MT"/>
                <a:ea typeface="標楷體"/>
              </a:rPr>
              <a:t>2</a:t>
            </a:r>
            <a:r>
              <a:rPr b="1" lang="en-US" sz="1800" spc="-1" strike="noStrike">
                <a:solidFill>
                  <a:srgbClr val="ff0000"/>
                </a:solidFill>
                <a:uFill>
                  <a:solidFill>
                    <a:srgbClr val="ffffff"/>
                  </a:solidFill>
                </a:uFill>
                <a:latin typeface="Gill Sans MT"/>
                <a:ea typeface="標楷體"/>
              </a:rPr>
              <a:t>小時，除當日工資（</a:t>
            </a:r>
            <a:r>
              <a:rPr b="1" lang="en-US" sz="1800" spc="-1" strike="noStrike">
                <a:solidFill>
                  <a:srgbClr val="ff0000"/>
                </a:solidFill>
                <a:uFill>
                  <a:solidFill>
                    <a:srgbClr val="ffffff"/>
                  </a:solidFill>
                </a:uFill>
                <a:latin typeface="Gill Sans MT"/>
                <a:ea typeface="標楷體"/>
              </a:rPr>
              <a:t>1,200</a:t>
            </a:r>
            <a:r>
              <a:rPr b="1" lang="en-US" sz="1800" spc="-1" strike="noStrike">
                <a:solidFill>
                  <a:srgbClr val="ff0000"/>
                </a:solidFill>
                <a:uFill>
                  <a:solidFill>
                    <a:srgbClr val="ffffff"/>
                  </a:solidFill>
                </a:uFill>
                <a:latin typeface="Gill Sans MT"/>
                <a:ea typeface="標楷體"/>
              </a:rPr>
              <a:t>元）照給外，該日出勤之延長工作時間工資計算如下：（</a:t>
            </a:r>
            <a:r>
              <a:rPr b="1" lang="en-US" sz="1800" spc="-1" strike="noStrike">
                <a:solidFill>
                  <a:srgbClr val="ff0000"/>
                </a:solidFill>
                <a:uFill>
                  <a:solidFill>
                    <a:srgbClr val="ffffff"/>
                  </a:solidFill>
                </a:uFill>
                <a:latin typeface="Gill Sans MT"/>
                <a:ea typeface="標楷體"/>
              </a:rPr>
              <a:t>150*1</a:t>
            </a:r>
            <a:r>
              <a:rPr b="1" lang="en-US" sz="1800" spc="-1" strike="noStrike">
                <a:solidFill>
                  <a:srgbClr val="ff0000"/>
                </a:solidFill>
                <a:uFill>
                  <a:solidFill>
                    <a:srgbClr val="ffffff"/>
                  </a:solidFill>
                </a:uFill>
                <a:latin typeface="Gill Sans MT"/>
                <a:ea typeface="標楷體"/>
              </a:rPr>
              <a:t>又</a:t>
            </a:r>
            <a:r>
              <a:rPr b="1" lang="en-US" sz="1800" spc="-1" strike="noStrike">
                <a:solidFill>
                  <a:srgbClr val="ff0000"/>
                </a:solidFill>
                <a:uFill>
                  <a:solidFill>
                    <a:srgbClr val="ffffff"/>
                  </a:solidFill>
                </a:uFill>
                <a:latin typeface="Gill Sans MT"/>
                <a:ea typeface="標楷體"/>
              </a:rPr>
              <a:t>1/3*2+150*1</a:t>
            </a:r>
            <a:r>
              <a:rPr b="1" lang="en-US" sz="1800" spc="-1" strike="noStrike">
                <a:solidFill>
                  <a:srgbClr val="ff0000"/>
                </a:solidFill>
                <a:uFill>
                  <a:solidFill>
                    <a:srgbClr val="ffffff"/>
                  </a:solidFill>
                </a:uFill>
                <a:latin typeface="Gill Sans MT"/>
                <a:ea typeface="標楷體"/>
              </a:rPr>
              <a:t>又</a:t>
            </a:r>
            <a:r>
              <a:rPr b="1" lang="en-US" sz="1800" spc="-1" strike="noStrike">
                <a:solidFill>
                  <a:srgbClr val="ff0000"/>
                </a:solidFill>
                <a:uFill>
                  <a:solidFill>
                    <a:srgbClr val="ffffff"/>
                  </a:solidFill>
                </a:uFill>
                <a:latin typeface="Gill Sans MT"/>
                <a:ea typeface="標楷體"/>
              </a:rPr>
              <a:t>2/3*2</a:t>
            </a:r>
            <a:r>
              <a:rPr b="1" lang="en-US" sz="1800" spc="-1" strike="noStrike">
                <a:solidFill>
                  <a:srgbClr val="ff0000"/>
                </a:solidFill>
                <a:uFill>
                  <a:solidFill>
                    <a:srgbClr val="ffffff"/>
                  </a:solidFill>
                </a:uFill>
                <a:latin typeface="Gill Sans MT"/>
                <a:ea typeface="標楷體"/>
              </a:rPr>
              <a:t>）</a:t>
            </a:r>
            <a:r>
              <a:rPr b="1" lang="en-US" sz="1800" spc="-1" strike="noStrike">
                <a:solidFill>
                  <a:srgbClr val="ff0000"/>
                </a:solidFill>
                <a:uFill>
                  <a:solidFill>
                    <a:srgbClr val="ffffff"/>
                  </a:solidFill>
                </a:uFill>
                <a:latin typeface="Gill Sans MT"/>
                <a:ea typeface="標楷體"/>
              </a:rPr>
              <a:t>-</a:t>
            </a:r>
            <a:r>
              <a:rPr b="1" lang="en-US" sz="1800" spc="-1" strike="noStrike">
                <a:solidFill>
                  <a:srgbClr val="ff0000"/>
                </a:solidFill>
                <a:uFill>
                  <a:solidFill>
                    <a:srgbClr val="ffffff"/>
                  </a:solidFill>
                </a:uFill>
                <a:latin typeface="Gill Sans MT"/>
                <a:ea typeface="標楷體"/>
              </a:rPr>
              <a:t>（</a:t>
            </a:r>
            <a:r>
              <a:rPr b="1" lang="en-US" sz="1800" spc="-1" strike="noStrike">
                <a:solidFill>
                  <a:srgbClr val="ff0000"/>
                </a:solidFill>
                <a:uFill>
                  <a:solidFill>
                    <a:srgbClr val="ffffff"/>
                  </a:solidFill>
                </a:uFill>
                <a:latin typeface="Gill Sans MT"/>
                <a:ea typeface="標楷體"/>
              </a:rPr>
              <a:t>150*1</a:t>
            </a:r>
            <a:r>
              <a:rPr b="1" lang="en-US" sz="1800" spc="-1" strike="noStrike">
                <a:solidFill>
                  <a:srgbClr val="ff0000"/>
                </a:solidFill>
                <a:uFill>
                  <a:solidFill>
                    <a:srgbClr val="ffffff"/>
                  </a:solidFill>
                </a:uFill>
                <a:latin typeface="Gill Sans MT"/>
                <a:ea typeface="標楷體"/>
              </a:rPr>
              <a:t>又</a:t>
            </a:r>
            <a:r>
              <a:rPr b="1" lang="en-US" sz="1800" spc="-1" strike="noStrike">
                <a:solidFill>
                  <a:srgbClr val="ff0000"/>
                </a:solidFill>
                <a:uFill>
                  <a:solidFill>
                    <a:srgbClr val="ffffff"/>
                  </a:solidFill>
                </a:uFill>
                <a:latin typeface="Gill Sans MT"/>
                <a:ea typeface="標楷體"/>
              </a:rPr>
              <a:t>2/3*2</a:t>
            </a:r>
            <a:r>
              <a:rPr b="1" lang="en-US" sz="1800" spc="-1" strike="noStrike">
                <a:solidFill>
                  <a:srgbClr val="ff0000"/>
                </a:solidFill>
                <a:uFill>
                  <a:solidFill>
                    <a:srgbClr val="ffffff"/>
                  </a:solidFill>
                </a:uFill>
                <a:latin typeface="Gill Sans MT"/>
                <a:ea typeface="標楷體"/>
              </a:rPr>
              <a:t>）</a:t>
            </a:r>
            <a:r>
              <a:rPr b="1" lang="en-US" sz="1800" spc="-1" strike="noStrike">
                <a:solidFill>
                  <a:srgbClr val="ff0000"/>
                </a:solidFill>
                <a:uFill>
                  <a:solidFill>
                    <a:srgbClr val="ffffff"/>
                  </a:solidFill>
                </a:uFill>
                <a:latin typeface="Gill Sans MT"/>
                <a:ea typeface="標楷體"/>
              </a:rPr>
              <a:t>*1/2</a:t>
            </a:r>
            <a:r>
              <a:rPr b="1" lang="en-US" sz="1800" spc="-1" strike="noStrike">
                <a:solidFill>
                  <a:srgbClr val="ff0000"/>
                </a:solidFill>
                <a:uFill>
                  <a:solidFill>
                    <a:srgbClr val="ffffff"/>
                  </a:solidFill>
                </a:uFill>
                <a:latin typeface="Gill Sans MT"/>
                <a:ea typeface="標楷體"/>
              </a:rPr>
              <a:t>＝</a:t>
            </a:r>
            <a:r>
              <a:rPr b="1" lang="en-US" sz="1800" spc="-1" strike="noStrike">
                <a:solidFill>
                  <a:srgbClr val="ff0000"/>
                </a:solidFill>
                <a:uFill>
                  <a:solidFill>
                    <a:srgbClr val="ffffff"/>
                  </a:solidFill>
                </a:uFill>
                <a:latin typeface="Gill Sans MT"/>
                <a:ea typeface="標楷體"/>
              </a:rPr>
              <a:t>900-250</a:t>
            </a:r>
            <a:r>
              <a:rPr b="1" lang="en-US" sz="1800" spc="-1" strike="noStrike">
                <a:solidFill>
                  <a:srgbClr val="ff0000"/>
                </a:solidFill>
                <a:uFill>
                  <a:solidFill>
                    <a:srgbClr val="ffffff"/>
                  </a:solidFill>
                </a:uFill>
                <a:latin typeface="Gill Sans MT"/>
                <a:ea typeface="標楷體"/>
              </a:rPr>
              <a:t>＝</a:t>
            </a:r>
            <a:r>
              <a:rPr b="1" lang="en-US" sz="1800" spc="-1" strike="noStrike">
                <a:solidFill>
                  <a:srgbClr val="ff0000"/>
                </a:solidFill>
                <a:uFill>
                  <a:solidFill>
                    <a:srgbClr val="ffffff"/>
                  </a:solidFill>
                </a:uFill>
                <a:latin typeface="Gill Sans MT"/>
                <a:ea typeface="標楷體"/>
              </a:rPr>
              <a:t>650</a:t>
            </a:r>
            <a:r>
              <a:rPr b="1" lang="en-US" sz="1800" spc="-1" strike="noStrike">
                <a:solidFill>
                  <a:srgbClr val="ff0000"/>
                </a:solidFill>
                <a:uFill>
                  <a:solidFill>
                    <a:srgbClr val="ffffff"/>
                  </a:solidFill>
                </a:uFill>
                <a:latin typeface="Gill Sans MT"/>
                <a:ea typeface="標楷體"/>
              </a:rPr>
              <a:t>元。</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Gill Sans MT"/>
                <a:ea typeface="標楷體"/>
              </a:rPr>
              <a:t>        </a:t>
            </a:r>
            <a:r>
              <a:rPr b="1" lang="en-US" sz="1800" spc="-1" strike="noStrike">
                <a:solidFill>
                  <a:srgbClr val="000000"/>
                </a:solidFill>
                <a:uFill>
                  <a:solidFill>
                    <a:srgbClr val="ffffff"/>
                  </a:solidFill>
                </a:uFill>
                <a:latin typeface="Gill Sans MT"/>
                <a:ea typeface="標楷體"/>
              </a:rPr>
              <a:t>為避免雇主恣以勞工請假，規避本法休息日出勤工資給付義務，地方勞工行政機關於查察雇主是否依法辦理時，應確明勞工是否同意於休息日出勤及是否確有請假之事實，依前開原則本權責核處，以維勞工權益。</a:t>
            </a:r>
            <a:endParaRPr b="0" lang="en-US" sz="1800" spc="-1" strike="noStrike">
              <a:solidFill>
                <a:srgbClr val="000000"/>
              </a:solidFill>
              <a:uFill>
                <a:solidFill>
                  <a:srgbClr val="ffffff"/>
                </a:solidFill>
              </a:uFill>
              <a:latin typeface="Arial"/>
            </a:endParaRPr>
          </a:p>
          <a:p>
            <a:pPr marL="457200" indent="-456840">
              <a:lnSpc>
                <a:spcPct val="100000"/>
              </a:lnSpc>
            </a:pPr>
            <a:endParaRPr b="0" lang="en-US" sz="1800" spc="-1" strike="noStrike">
              <a:solidFill>
                <a:srgbClr val="000000"/>
              </a:solidFill>
              <a:uFill>
                <a:solidFill>
                  <a:srgbClr val="ffffff"/>
                </a:solidFill>
              </a:uFill>
              <a:latin typeface="Arial"/>
            </a:endParaRPr>
          </a:p>
        </p:txBody>
      </p:sp>
      <p:sp>
        <p:nvSpPr>
          <p:cNvPr id="474" name="CustomShape 3"/>
          <p:cNvSpPr/>
          <p:nvPr/>
        </p:nvSpPr>
        <p:spPr>
          <a:xfrm>
            <a:off x="6156360" y="6453360"/>
            <a:ext cx="2890440" cy="315720"/>
          </a:xfrm>
          <a:prstGeom prst="rect">
            <a:avLst/>
          </a:prstGeom>
          <a:noFill/>
          <a:ln>
            <a:noFill/>
          </a:ln>
        </p:spPr>
        <p:style>
          <a:lnRef idx="0"/>
          <a:fillRef idx="0"/>
          <a:effectRef idx="0"/>
          <a:fontRef idx="minor"/>
        </p:style>
        <p:txBody>
          <a:bodyPr lIns="90000" rIns="90000" tIns="46800" bIns="46800"/>
          <a:p>
            <a:pPr algn="r">
              <a:lnSpc>
                <a:spcPct val="100000"/>
              </a:lnSpc>
            </a:pPr>
            <a:r>
              <a:rPr b="1" lang="en-US" sz="1200" spc="-1" strike="noStrike">
                <a:solidFill>
                  <a:srgbClr val="ffffff"/>
                </a:solidFill>
                <a:uFill>
                  <a:solidFill>
                    <a:srgbClr val="ffffff"/>
                  </a:solidFill>
                </a:uFill>
                <a:latin typeface="Times New Roman"/>
                <a:ea typeface="新細明體"/>
              </a:rPr>
              <a:t>勞動條件</a:t>
            </a:r>
            <a:endParaRPr b="0" lang="en-US" sz="1800" spc="-1" strike="noStrike">
              <a:solidFill>
                <a:srgbClr val="000000"/>
              </a:solidFill>
              <a:uFill>
                <a:solidFill>
                  <a:srgbClr val="ffffff"/>
                </a:solidFill>
              </a:uFill>
              <a:latin typeface="Arial"/>
            </a:endParaRPr>
          </a:p>
        </p:txBody>
      </p:sp>
      <p:sp>
        <p:nvSpPr>
          <p:cNvPr id="475" name="TextShape 4"/>
          <p:cNvSpPr txBox="1"/>
          <p:nvPr/>
        </p:nvSpPr>
        <p:spPr>
          <a:xfrm>
            <a:off x="509760" y="6443640"/>
            <a:ext cx="907560" cy="309240"/>
          </a:xfrm>
          <a:prstGeom prst="rect">
            <a:avLst/>
          </a:prstGeom>
          <a:noFill/>
          <a:ln>
            <a:noFill/>
          </a:ln>
        </p:spPr>
        <p:txBody>
          <a:bodyPr lIns="90000" rIns="90000" tIns="46800" bIns="46800"/>
          <a:p>
            <a:pPr algn="ctr">
              <a:lnSpc>
                <a:spcPct val="100000"/>
              </a:lnSpc>
            </a:pPr>
            <a:fld id="{2A7D053A-9803-4937-9D0C-8C9BC744C5B3}"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476" name="TextShape 5"/>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62" dur="indefinite" restart="never" nodeType="tmRoot">
          <p:childTnLst>
            <p:seq>
              <p:cTn id="63"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7" name="CustomShape 1"/>
          <p:cNvSpPr/>
          <p:nvPr/>
        </p:nvSpPr>
        <p:spPr>
          <a:xfrm>
            <a:off x="304920" y="351000"/>
            <a:ext cx="8300520" cy="55836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2400" spc="-1" strike="noStrike">
                <a:solidFill>
                  <a:srgbClr val="ffffff"/>
                </a:solidFill>
                <a:uFill>
                  <a:solidFill>
                    <a:srgbClr val="ffffff"/>
                  </a:solidFill>
                </a:uFill>
                <a:latin typeface="Gill Sans MT"/>
                <a:ea typeface="標楷體"/>
              </a:rPr>
              <a:t>Q</a:t>
            </a:r>
            <a:r>
              <a:rPr b="1" lang="en-US" sz="2400" spc="-1" strike="noStrike">
                <a:solidFill>
                  <a:srgbClr val="ffffff"/>
                </a:solidFill>
                <a:uFill>
                  <a:solidFill>
                    <a:srgbClr val="ffffff"/>
                  </a:solidFill>
                </a:uFill>
                <a:latin typeface="Gill Sans MT"/>
                <a:ea typeface="標楷體"/>
              </a:rPr>
              <a:t>：某甲與雇主約定休息日加班</a:t>
            </a:r>
            <a:r>
              <a:rPr b="1" lang="en-US" sz="2400" spc="-1" strike="noStrike">
                <a:solidFill>
                  <a:srgbClr val="ffffff"/>
                </a:solidFill>
                <a:uFill>
                  <a:solidFill>
                    <a:srgbClr val="ffffff"/>
                  </a:solidFill>
                </a:uFill>
                <a:latin typeface="Gill Sans MT"/>
                <a:ea typeface="標楷體"/>
              </a:rPr>
              <a:t>8</a:t>
            </a:r>
            <a:r>
              <a:rPr b="1" lang="en-US" sz="2400" spc="-1" strike="noStrike">
                <a:solidFill>
                  <a:srgbClr val="ffffff"/>
                </a:solidFill>
                <a:uFill>
                  <a:solidFill>
                    <a:srgbClr val="ffffff"/>
                  </a:solidFill>
                </a:uFill>
                <a:latin typeface="Gill Sans MT"/>
                <a:ea typeface="標楷體"/>
              </a:rPr>
              <a:t>小時，但工作</a:t>
            </a:r>
            <a:r>
              <a:rPr b="1" lang="en-US" sz="2400" spc="-1" strike="noStrike">
                <a:solidFill>
                  <a:srgbClr val="ffffff"/>
                </a:solidFill>
                <a:uFill>
                  <a:solidFill>
                    <a:srgbClr val="ffffff"/>
                  </a:solidFill>
                </a:uFill>
                <a:latin typeface="Gill Sans MT"/>
                <a:ea typeface="標楷體"/>
              </a:rPr>
              <a:t>5</a:t>
            </a:r>
            <a:r>
              <a:rPr b="1" lang="en-US" sz="2400" spc="-1" strike="noStrike">
                <a:solidFill>
                  <a:srgbClr val="ffffff"/>
                </a:solidFill>
                <a:uFill>
                  <a:solidFill>
                    <a:srgbClr val="ffffff"/>
                  </a:solidFill>
                </a:uFill>
                <a:latin typeface="Gill Sans MT"/>
                <a:ea typeface="標楷體"/>
              </a:rPr>
              <a:t>小時後因身體不適請病假離開。請問該</a:t>
            </a:r>
            <a:r>
              <a:rPr b="1" lang="en-US" sz="2400" spc="-1" strike="noStrike">
                <a:solidFill>
                  <a:srgbClr val="ff0000"/>
                </a:solidFill>
                <a:uFill>
                  <a:solidFill>
                    <a:srgbClr val="ffffff"/>
                  </a:solidFill>
                </a:uFill>
                <a:latin typeface="Gill Sans MT"/>
                <a:ea typeface="標楷體"/>
              </a:rPr>
              <a:t>月</a:t>
            </a:r>
            <a:r>
              <a:rPr b="1" lang="en-US" sz="2400" spc="-1" strike="noStrike">
                <a:solidFill>
                  <a:srgbClr val="ffffff"/>
                </a:solidFill>
                <a:uFill>
                  <a:solidFill>
                    <a:srgbClr val="ffffff"/>
                  </a:solidFill>
                </a:uFill>
                <a:latin typeface="Gill Sans MT"/>
                <a:ea typeface="標楷體"/>
              </a:rPr>
              <a:t>延長工作時間</a:t>
            </a:r>
            <a:r>
              <a:rPr b="1" lang="en-US" sz="2400" spc="-1" strike="noStrike">
                <a:solidFill>
                  <a:srgbClr val="ff0000"/>
                </a:solidFill>
                <a:uFill>
                  <a:solidFill>
                    <a:srgbClr val="ffffff"/>
                  </a:solidFill>
                </a:uFill>
                <a:latin typeface="Gill Sans MT"/>
                <a:ea typeface="標楷體"/>
              </a:rPr>
              <a:t>時數</a:t>
            </a:r>
            <a:r>
              <a:rPr b="1" lang="en-US" sz="2400" spc="-1" strike="noStrike">
                <a:solidFill>
                  <a:srgbClr val="ffffff"/>
                </a:solidFill>
                <a:uFill>
                  <a:solidFill>
                    <a:srgbClr val="ffffff"/>
                  </a:solidFill>
                </a:uFill>
                <a:latin typeface="Gill Sans MT"/>
                <a:ea typeface="標楷體"/>
              </a:rPr>
              <a:t>，應如何計算 </a:t>
            </a:r>
            <a:r>
              <a:rPr b="1" lang="en-US" sz="2400" spc="-1" strike="noStrike">
                <a:solidFill>
                  <a:srgbClr val="ffffff"/>
                </a:solidFill>
                <a:uFill>
                  <a:solidFill>
                    <a:srgbClr val="ffffff"/>
                  </a:solidFill>
                </a:uFill>
                <a:latin typeface="Gill Sans MT"/>
                <a:ea typeface="標楷體"/>
              </a:rPr>
              <a:t>?</a:t>
            </a:r>
            <a:endParaRPr b="0" lang="en-US" sz="1800" spc="-1" strike="noStrike">
              <a:solidFill>
                <a:srgbClr val="000000"/>
              </a:solidFill>
              <a:uFill>
                <a:solidFill>
                  <a:srgbClr val="ffffff"/>
                </a:solidFill>
              </a:uFill>
              <a:latin typeface="Arial"/>
            </a:endParaRPr>
          </a:p>
        </p:txBody>
      </p:sp>
      <p:sp>
        <p:nvSpPr>
          <p:cNvPr id="478" name="CustomShape 2"/>
          <p:cNvSpPr/>
          <p:nvPr/>
        </p:nvSpPr>
        <p:spPr>
          <a:xfrm>
            <a:off x="428760" y="1214280"/>
            <a:ext cx="8224560" cy="4943160"/>
          </a:xfrm>
          <a:prstGeom prst="rect">
            <a:avLst/>
          </a:prstGeom>
          <a:noFill/>
          <a:ln>
            <a:noFill/>
          </a:ln>
        </p:spPr>
        <p:style>
          <a:lnRef idx="0"/>
          <a:fillRef idx="0"/>
          <a:effectRef idx="0"/>
          <a:fontRef idx="minor"/>
        </p:style>
        <p:txBody>
          <a:bodyPr lIns="90000" rIns="90000" tIns="46800" bIns="46800"/>
          <a:p>
            <a:pPr marL="457200" indent="-456840">
              <a:lnSpc>
                <a:spcPct val="100000"/>
              </a:lnSpc>
              <a:buClr>
                <a:srgbClr val="1d7acf"/>
              </a:buClr>
              <a:buFont typeface="Wingdings" charset="2"/>
              <a:buChar char=""/>
            </a:pPr>
            <a:r>
              <a:rPr b="1" lang="en-US" sz="2400" spc="-1" strike="noStrike">
                <a:solidFill>
                  <a:srgbClr val="1d7acf"/>
                </a:solidFill>
                <a:uFill>
                  <a:solidFill>
                    <a:srgbClr val="ffffff"/>
                  </a:solidFill>
                </a:uFill>
                <a:latin typeface="Gill Sans MT"/>
                <a:ea typeface="標楷體"/>
              </a:rPr>
              <a:t>勞動部</a:t>
            </a:r>
            <a:r>
              <a:rPr b="1" lang="en-US" sz="2400" spc="-1" strike="noStrike">
                <a:solidFill>
                  <a:srgbClr val="1d7acf"/>
                </a:solidFill>
                <a:uFill>
                  <a:solidFill>
                    <a:srgbClr val="ffffff"/>
                  </a:solidFill>
                </a:uFill>
                <a:latin typeface="Gill Sans MT"/>
                <a:ea typeface="標楷體"/>
              </a:rPr>
              <a:t>106</a:t>
            </a:r>
            <a:r>
              <a:rPr b="1" lang="en-US" sz="2400" spc="-1" strike="noStrike">
                <a:solidFill>
                  <a:srgbClr val="1d7acf"/>
                </a:solidFill>
                <a:uFill>
                  <a:solidFill>
                    <a:srgbClr val="ffffff"/>
                  </a:solidFill>
                </a:uFill>
                <a:latin typeface="Gill Sans MT"/>
                <a:ea typeface="標楷體"/>
              </a:rPr>
              <a:t>年</a:t>
            </a:r>
            <a:r>
              <a:rPr b="1" lang="en-US" sz="2400" spc="-1" strike="noStrike">
                <a:solidFill>
                  <a:srgbClr val="1d7acf"/>
                </a:solidFill>
                <a:uFill>
                  <a:solidFill>
                    <a:srgbClr val="ffffff"/>
                  </a:solidFill>
                </a:uFill>
                <a:latin typeface="Gill Sans MT"/>
                <a:ea typeface="標楷體"/>
              </a:rPr>
              <a:t>5</a:t>
            </a:r>
            <a:r>
              <a:rPr b="1" lang="en-US" sz="2400" spc="-1" strike="noStrike">
                <a:solidFill>
                  <a:srgbClr val="1d7acf"/>
                </a:solidFill>
                <a:uFill>
                  <a:solidFill>
                    <a:srgbClr val="ffffff"/>
                  </a:solidFill>
                </a:uFill>
                <a:latin typeface="Gill Sans MT"/>
                <a:ea typeface="標楷體"/>
              </a:rPr>
              <a:t>月</a:t>
            </a:r>
            <a:r>
              <a:rPr b="1" lang="en-US" sz="2400" spc="-1" strike="noStrike">
                <a:solidFill>
                  <a:srgbClr val="1d7acf"/>
                </a:solidFill>
                <a:uFill>
                  <a:solidFill>
                    <a:srgbClr val="ffffff"/>
                  </a:solidFill>
                </a:uFill>
                <a:latin typeface="Gill Sans MT"/>
                <a:ea typeface="標楷體"/>
              </a:rPr>
              <a:t>3</a:t>
            </a:r>
            <a:r>
              <a:rPr b="1" lang="en-US" sz="2400" spc="-1" strike="noStrike">
                <a:solidFill>
                  <a:srgbClr val="1d7acf"/>
                </a:solidFill>
                <a:uFill>
                  <a:solidFill>
                    <a:srgbClr val="ffffff"/>
                  </a:solidFill>
                </a:uFill>
                <a:latin typeface="Gill Sans MT"/>
                <a:ea typeface="標楷體"/>
              </a:rPr>
              <a:t>日勞動條</a:t>
            </a:r>
            <a:r>
              <a:rPr b="1" lang="en-US" sz="2400" spc="-1" strike="noStrike">
                <a:solidFill>
                  <a:srgbClr val="1d7acf"/>
                </a:solidFill>
                <a:uFill>
                  <a:solidFill>
                    <a:srgbClr val="ffffff"/>
                  </a:solidFill>
                </a:uFill>
                <a:latin typeface="Gill Sans MT"/>
                <a:ea typeface="標楷體"/>
              </a:rPr>
              <a:t>2</a:t>
            </a:r>
            <a:r>
              <a:rPr b="1" lang="en-US" sz="2400" spc="-1" strike="noStrike">
                <a:solidFill>
                  <a:srgbClr val="1d7acf"/>
                </a:solidFill>
                <a:uFill>
                  <a:solidFill>
                    <a:srgbClr val="ffffff"/>
                  </a:solidFill>
                </a:uFill>
                <a:latin typeface="Gill Sans MT"/>
                <a:ea typeface="標楷體"/>
              </a:rPr>
              <a:t>字第</a:t>
            </a:r>
            <a:r>
              <a:rPr b="1" lang="en-US" sz="2400" spc="-1" strike="noStrike">
                <a:solidFill>
                  <a:srgbClr val="1d7acf"/>
                </a:solidFill>
                <a:uFill>
                  <a:solidFill>
                    <a:srgbClr val="ffffff"/>
                  </a:solidFill>
                </a:uFill>
                <a:latin typeface="Gill Sans MT"/>
                <a:ea typeface="標楷體"/>
              </a:rPr>
              <a:t>1060130937</a:t>
            </a:r>
            <a:r>
              <a:rPr b="1" lang="en-US" sz="2400" spc="-1" strike="noStrike">
                <a:solidFill>
                  <a:srgbClr val="1d7acf"/>
                </a:solidFill>
                <a:uFill>
                  <a:solidFill>
                    <a:srgbClr val="ffffff"/>
                  </a:solidFill>
                </a:uFill>
                <a:latin typeface="Gill Sans MT"/>
                <a:ea typeface="標楷體"/>
              </a:rPr>
              <a:t>號函</a:t>
            </a:r>
            <a:r>
              <a:rPr b="1" lang="en-US" sz="2400" spc="-1" strike="noStrike">
                <a:solidFill>
                  <a:srgbClr val="1d7acf"/>
                </a:solidFill>
                <a:uFill>
                  <a:solidFill>
                    <a:srgbClr val="ffffff"/>
                  </a:solidFill>
                </a:uFill>
                <a:latin typeface="Gill Sans MT"/>
                <a:ea typeface="標楷體"/>
              </a:rPr>
              <a:t>:</a:t>
            </a:r>
            <a:endParaRPr b="0" lang="en-US" sz="1800" spc="-1" strike="noStrike">
              <a:solidFill>
                <a:srgbClr val="000000"/>
              </a:solidFill>
              <a:uFill>
                <a:solidFill>
                  <a:srgbClr val="ffffff"/>
                </a:solidFill>
              </a:uFill>
              <a:latin typeface="Arial"/>
            </a:endParaRPr>
          </a:p>
          <a:p>
            <a:pPr marL="457200" indent="-456840">
              <a:lnSpc>
                <a:spcPct val="100000"/>
              </a:lnSpc>
            </a:pPr>
            <a:r>
              <a:rPr b="1" lang="en-US" sz="1800" spc="-1" strike="noStrike">
                <a:solidFill>
                  <a:srgbClr val="1d7acf"/>
                </a:solidFill>
                <a:uFill>
                  <a:solidFill>
                    <a:srgbClr val="ffffff"/>
                  </a:solidFill>
                </a:uFill>
                <a:latin typeface="Gill Sans MT"/>
                <a:ea typeface="標楷體"/>
              </a:rPr>
              <a:t>    </a:t>
            </a:r>
            <a:r>
              <a:rPr b="1" lang="en-US" sz="1800" spc="-1" strike="noStrike">
                <a:solidFill>
                  <a:srgbClr val="1d7acf"/>
                </a:solidFill>
                <a:uFill>
                  <a:solidFill>
                    <a:srgbClr val="ffffff"/>
                  </a:solidFill>
                </a:uFill>
                <a:latin typeface="Gill Sans MT"/>
                <a:ea typeface="標楷體"/>
              </a:rPr>
              <a:t>勞動基準法</a:t>
            </a:r>
            <a:r>
              <a:rPr b="1" lang="en-US" sz="1800" spc="-1" strike="noStrike">
                <a:solidFill>
                  <a:srgbClr val="1d7acf"/>
                </a:solidFill>
                <a:uFill>
                  <a:solidFill>
                    <a:srgbClr val="ffffff"/>
                  </a:solidFill>
                </a:uFill>
                <a:latin typeface="Gill Sans MT"/>
                <a:ea typeface="標楷體"/>
              </a:rPr>
              <a:t>(</a:t>
            </a:r>
            <a:r>
              <a:rPr b="1" lang="en-US" sz="1800" spc="-1" strike="noStrike">
                <a:solidFill>
                  <a:srgbClr val="1d7acf"/>
                </a:solidFill>
                <a:uFill>
                  <a:solidFill>
                    <a:srgbClr val="ffffff"/>
                  </a:solidFill>
                </a:uFill>
                <a:latin typeface="Gill Sans MT"/>
                <a:ea typeface="標楷體"/>
              </a:rPr>
              <a:t>下簡稱本法</a:t>
            </a:r>
            <a:r>
              <a:rPr b="1" lang="en-US" sz="1800" spc="-1" strike="noStrike">
                <a:solidFill>
                  <a:srgbClr val="1d7acf"/>
                </a:solidFill>
                <a:uFill>
                  <a:solidFill>
                    <a:srgbClr val="ffffff"/>
                  </a:solidFill>
                </a:uFill>
                <a:latin typeface="Gill Sans MT"/>
                <a:ea typeface="標楷體"/>
              </a:rPr>
              <a:t>)</a:t>
            </a:r>
            <a:r>
              <a:rPr b="1" lang="en-US" sz="1800" spc="-1" strike="noStrike">
                <a:solidFill>
                  <a:srgbClr val="1d7acf"/>
                </a:solidFill>
                <a:uFill>
                  <a:solidFill>
                    <a:srgbClr val="ffffff"/>
                  </a:solidFill>
                </a:uFill>
                <a:latin typeface="Gill Sans MT"/>
                <a:ea typeface="標楷體"/>
              </a:rPr>
              <a:t>第</a:t>
            </a:r>
            <a:r>
              <a:rPr b="1" lang="en-US" sz="1800" spc="-1" strike="noStrike">
                <a:solidFill>
                  <a:srgbClr val="1d7acf"/>
                </a:solidFill>
                <a:uFill>
                  <a:solidFill>
                    <a:srgbClr val="ffffff"/>
                  </a:solidFill>
                </a:uFill>
                <a:latin typeface="Gill Sans MT"/>
                <a:ea typeface="標楷體"/>
              </a:rPr>
              <a:t>36</a:t>
            </a:r>
            <a:r>
              <a:rPr b="1" lang="en-US" sz="1800" spc="-1" strike="noStrike">
                <a:solidFill>
                  <a:srgbClr val="1d7acf"/>
                </a:solidFill>
                <a:uFill>
                  <a:solidFill>
                    <a:srgbClr val="ffffff"/>
                  </a:solidFill>
                </a:uFill>
                <a:latin typeface="Gill Sans MT"/>
                <a:ea typeface="標楷體"/>
              </a:rPr>
              <a:t>條第</a:t>
            </a:r>
            <a:r>
              <a:rPr b="1" lang="en-US" sz="1800" spc="-1" strike="noStrike">
                <a:solidFill>
                  <a:srgbClr val="1d7acf"/>
                </a:solidFill>
                <a:uFill>
                  <a:solidFill>
                    <a:srgbClr val="ffffff"/>
                  </a:solidFill>
                </a:uFill>
                <a:latin typeface="Gill Sans MT"/>
                <a:ea typeface="標楷體"/>
              </a:rPr>
              <a:t>1</a:t>
            </a:r>
            <a:r>
              <a:rPr b="1" lang="en-US" sz="1800" spc="-1" strike="noStrike">
                <a:solidFill>
                  <a:srgbClr val="1d7acf"/>
                </a:solidFill>
                <a:uFill>
                  <a:solidFill>
                    <a:srgbClr val="ffffff"/>
                  </a:solidFill>
                </a:uFill>
                <a:latin typeface="Gill Sans MT"/>
                <a:ea typeface="標楷體"/>
              </a:rPr>
              <a:t>項規定之休息日以休息為原則。雇主使勞工於休息日出勤工作，應徵得勞工同意。</a:t>
            </a:r>
            <a:r>
              <a:rPr b="1" lang="en-US" sz="1800" spc="-1" strike="noStrike">
                <a:solidFill>
                  <a:srgbClr val="ff0000"/>
                </a:solidFill>
                <a:uFill>
                  <a:solidFill>
                    <a:srgbClr val="ffffff"/>
                  </a:solidFill>
                </a:uFill>
                <a:latin typeface="Gill Sans MT"/>
                <a:ea typeface="標楷體"/>
              </a:rPr>
              <a:t>如勞工同意後，因個人因素未能於該休息日提供勞務，應告知雇主；至於該休息日勞工自始未到工或到工後未能依約定時數工作之時段，除經勞雇雙方協商解除休息日之出勤義務者外，勞工可按其原因事實依勞工請假規則等各該法令規定請假。</a:t>
            </a:r>
            <a:r>
              <a:rPr b="1" lang="en-US" sz="1800" spc="-1" strike="noStrike">
                <a:solidFill>
                  <a:srgbClr val="1d7acf"/>
                </a:solidFill>
                <a:uFill>
                  <a:solidFill>
                    <a:srgbClr val="ffffff"/>
                  </a:solidFill>
                </a:uFill>
                <a:latin typeface="Gill Sans MT"/>
                <a:ea typeface="標楷體"/>
              </a:rPr>
              <a:t> </a:t>
            </a:r>
            <a:r>
              <a:rPr b="1" lang="en-US" sz="1800" spc="-1" strike="noStrike">
                <a:solidFill>
                  <a:srgbClr val="1d7acf"/>
                </a:solidFill>
                <a:uFill>
                  <a:solidFill>
                    <a:srgbClr val="ffffff"/>
                  </a:solidFill>
                </a:uFill>
                <a:latin typeface="Gill Sans MT"/>
                <a:ea typeface="標楷體"/>
              </a:rPr>
              <a:t>
</a:t>
            </a:r>
            <a:r>
              <a:rPr b="1" lang="en-US" sz="1800" spc="-1" strike="noStrike">
                <a:solidFill>
                  <a:srgbClr val="1d7acf"/>
                </a:solidFill>
                <a:uFill>
                  <a:solidFill>
                    <a:srgbClr val="ffffff"/>
                  </a:solidFill>
                </a:uFill>
                <a:latin typeface="Gill Sans MT"/>
                <a:ea typeface="標楷體"/>
              </a:rPr>
              <a:t>    雇主使勞工於休息日工作之時間，除天災、事變或突發事件外，應依本法第</a:t>
            </a:r>
            <a:r>
              <a:rPr b="1" lang="en-US" sz="1800" spc="-1" strike="noStrike">
                <a:solidFill>
                  <a:srgbClr val="1d7acf"/>
                </a:solidFill>
                <a:uFill>
                  <a:solidFill>
                    <a:srgbClr val="ffffff"/>
                  </a:solidFill>
                </a:uFill>
                <a:latin typeface="Gill Sans MT"/>
                <a:ea typeface="標楷體"/>
              </a:rPr>
              <a:t>24</a:t>
            </a:r>
            <a:r>
              <a:rPr b="1" lang="en-US" sz="1800" spc="-1" strike="noStrike">
                <a:solidFill>
                  <a:srgbClr val="1d7acf"/>
                </a:solidFill>
                <a:uFill>
                  <a:solidFill>
                    <a:srgbClr val="ffffff"/>
                  </a:solidFill>
                </a:uFill>
                <a:latin typeface="Gill Sans MT"/>
                <a:ea typeface="標楷體"/>
              </a:rPr>
              <a:t>條第</a:t>
            </a:r>
            <a:r>
              <a:rPr b="1" lang="en-US" sz="1800" spc="-1" strike="noStrike">
                <a:solidFill>
                  <a:srgbClr val="1d7acf"/>
                </a:solidFill>
                <a:uFill>
                  <a:solidFill>
                    <a:srgbClr val="ffffff"/>
                  </a:solidFill>
                </a:uFill>
                <a:latin typeface="Gill Sans MT"/>
                <a:ea typeface="標楷體"/>
              </a:rPr>
              <a:t>3</a:t>
            </a:r>
            <a:r>
              <a:rPr b="1" lang="en-US" sz="1800" spc="-1" strike="noStrike">
                <a:solidFill>
                  <a:srgbClr val="1d7acf"/>
                </a:solidFill>
                <a:uFill>
                  <a:solidFill>
                    <a:srgbClr val="ffffff"/>
                  </a:solidFill>
                </a:uFill>
                <a:latin typeface="Gill Sans MT"/>
                <a:ea typeface="標楷體"/>
              </a:rPr>
              <a:t>項及第</a:t>
            </a:r>
            <a:r>
              <a:rPr b="1" lang="en-US" sz="1800" spc="-1" strike="noStrike">
                <a:solidFill>
                  <a:srgbClr val="1d7acf"/>
                </a:solidFill>
                <a:uFill>
                  <a:solidFill>
                    <a:srgbClr val="ffffff"/>
                  </a:solidFill>
                </a:uFill>
                <a:latin typeface="Gill Sans MT"/>
                <a:ea typeface="標楷體"/>
              </a:rPr>
              <a:t>36</a:t>
            </a:r>
            <a:r>
              <a:rPr b="1" lang="en-US" sz="1800" spc="-1" strike="noStrike">
                <a:solidFill>
                  <a:srgbClr val="1d7acf"/>
                </a:solidFill>
                <a:uFill>
                  <a:solidFill>
                    <a:srgbClr val="ffffff"/>
                  </a:solidFill>
                </a:uFill>
                <a:latin typeface="Gill Sans MT"/>
                <a:ea typeface="標楷體"/>
              </a:rPr>
              <a:t>條第</a:t>
            </a:r>
            <a:r>
              <a:rPr b="1" lang="en-US" sz="1800" spc="-1" strike="noStrike">
                <a:solidFill>
                  <a:srgbClr val="1d7acf"/>
                </a:solidFill>
                <a:uFill>
                  <a:solidFill>
                    <a:srgbClr val="ffffff"/>
                  </a:solidFill>
                </a:uFill>
                <a:latin typeface="Gill Sans MT"/>
                <a:ea typeface="標楷體"/>
              </a:rPr>
              <a:t>3</a:t>
            </a:r>
            <a:r>
              <a:rPr b="1" lang="en-US" sz="1800" spc="-1" strike="noStrike">
                <a:solidFill>
                  <a:srgbClr val="1d7acf"/>
                </a:solidFill>
                <a:uFill>
                  <a:solidFill>
                    <a:srgbClr val="ffffff"/>
                  </a:solidFill>
                </a:uFill>
                <a:latin typeface="Gill Sans MT"/>
                <a:ea typeface="標楷體"/>
              </a:rPr>
              <a:t>項規定，計入本法第</a:t>
            </a:r>
            <a:r>
              <a:rPr b="1" lang="en-US" sz="1800" spc="-1" strike="noStrike">
                <a:solidFill>
                  <a:srgbClr val="1d7acf"/>
                </a:solidFill>
                <a:uFill>
                  <a:solidFill>
                    <a:srgbClr val="ffffff"/>
                  </a:solidFill>
                </a:uFill>
                <a:latin typeface="Gill Sans MT"/>
                <a:ea typeface="標楷體"/>
              </a:rPr>
              <a:t>32</a:t>
            </a:r>
            <a:r>
              <a:rPr b="1" lang="en-US" sz="1800" spc="-1" strike="noStrike">
                <a:solidFill>
                  <a:srgbClr val="1d7acf"/>
                </a:solidFill>
                <a:uFill>
                  <a:solidFill>
                    <a:srgbClr val="ffffff"/>
                  </a:solidFill>
                </a:uFill>
                <a:latin typeface="Gill Sans MT"/>
                <a:ea typeface="標楷體"/>
              </a:rPr>
              <a:t>條第</a:t>
            </a:r>
            <a:r>
              <a:rPr b="1" lang="en-US" sz="1800" spc="-1" strike="noStrike">
                <a:solidFill>
                  <a:srgbClr val="1d7acf"/>
                </a:solidFill>
                <a:uFill>
                  <a:solidFill>
                    <a:srgbClr val="ffffff"/>
                  </a:solidFill>
                </a:uFill>
                <a:latin typeface="Gill Sans MT"/>
                <a:ea typeface="標楷體"/>
              </a:rPr>
              <a:t>2</a:t>
            </a:r>
            <a:r>
              <a:rPr b="1" lang="en-US" sz="1800" spc="-1" strike="noStrike">
                <a:solidFill>
                  <a:srgbClr val="1d7acf"/>
                </a:solidFill>
                <a:uFill>
                  <a:solidFill>
                    <a:srgbClr val="ffffff"/>
                  </a:solidFill>
                </a:uFill>
                <a:latin typeface="Gill Sans MT"/>
                <a:ea typeface="標楷體"/>
              </a:rPr>
              <a:t>項所定延長工作時間總數</a:t>
            </a:r>
            <a:r>
              <a:rPr b="1" lang="en-US" sz="1800" spc="-1" strike="noStrike">
                <a:solidFill>
                  <a:srgbClr val="ff0000"/>
                </a:solidFill>
                <a:uFill>
                  <a:solidFill>
                    <a:srgbClr val="ffffff"/>
                  </a:solidFill>
                </a:uFill>
                <a:latin typeface="Gill Sans MT"/>
                <a:ea typeface="標楷體"/>
              </a:rPr>
              <a:t>（如勞工原僅同意於休息日出勤工作</a:t>
            </a:r>
            <a:r>
              <a:rPr b="1" lang="en-US" sz="1800" spc="-1" strike="noStrike">
                <a:solidFill>
                  <a:srgbClr val="ff0000"/>
                </a:solidFill>
                <a:uFill>
                  <a:solidFill>
                    <a:srgbClr val="ffffff"/>
                  </a:solidFill>
                </a:uFill>
                <a:latin typeface="Gill Sans MT"/>
                <a:ea typeface="標楷體"/>
              </a:rPr>
              <a:t>2</a:t>
            </a:r>
            <a:r>
              <a:rPr b="1" lang="en-US" sz="1800" spc="-1" strike="noStrike">
                <a:solidFill>
                  <a:srgbClr val="ff0000"/>
                </a:solidFill>
                <a:uFill>
                  <a:solidFill>
                    <a:srgbClr val="ffffff"/>
                  </a:solidFill>
                </a:uFill>
                <a:latin typeface="Gill Sans MT"/>
                <a:ea typeface="標楷體"/>
              </a:rPr>
              <a:t>小時，且實際工作</a:t>
            </a:r>
            <a:r>
              <a:rPr b="1" lang="en-US" sz="1800" spc="-1" strike="noStrike">
                <a:solidFill>
                  <a:srgbClr val="ff0000"/>
                </a:solidFill>
                <a:uFill>
                  <a:solidFill>
                    <a:srgbClr val="ffffff"/>
                  </a:solidFill>
                </a:uFill>
                <a:latin typeface="Gill Sans MT"/>
                <a:ea typeface="標楷體"/>
              </a:rPr>
              <a:t>2</a:t>
            </a:r>
            <a:r>
              <a:rPr b="1" lang="en-US" sz="1800" spc="-1" strike="noStrike">
                <a:solidFill>
                  <a:srgbClr val="ff0000"/>
                </a:solidFill>
                <a:uFill>
                  <a:solidFill>
                    <a:srgbClr val="ffffff"/>
                  </a:solidFill>
                </a:uFill>
                <a:latin typeface="Gill Sans MT"/>
                <a:ea typeface="標楷體"/>
              </a:rPr>
              <a:t>小時，依本法第</a:t>
            </a:r>
            <a:r>
              <a:rPr b="1" lang="en-US" sz="1800" spc="-1" strike="noStrike">
                <a:solidFill>
                  <a:srgbClr val="ff0000"/>
                </a:solidFill>
                <a:uFill>
                  <a:solidFill>
                    <a:srgbClr val="ffffff"/>
                  </a:solidFill>
                </a:uFill>
                <a:latin typeface="Gill Sans MT"/>
                <a:ea typeface="標楷體"/>
              </a:rPr>
              <a:t>24</a:t>
            </a:r>
            <a:r>
              <a:rPr b="1" lang="en-US" sz="1800" spc="-1" strike="noStrike">
                <a:solidFill>
                  <a:srgbClr val="ff0000"/>
                </a:solidFill>
                <a:uFill>
                  <a:solidFill>
                    <a:srgbClr val="ffffff"/>
                  </a:solidFill>
                </a:uFill>
                <a:latin typeface="Gill Sans MT"/>
                <a:ea typeface="標楷體"/>
              </a:rPr>
              <a:t>條第</a:t>
            </a:r>
            <a:r>
              <a:rPr b="1" lang="en-US" sz="1800" spc="-1" strike="noStrike">
                <a:solidFill>
                  <a:srgbClr val="ff0000"/>
                </a:solidFill>
                <a:uFill>
                  <a:solidFill>
                    <a:srgbClr val="ffffff"/>
                  </a:solidFill>
                </a:uFill>
                <a:latin typeface="Gill Sans MT"/>
                <a:ea typeface="標楷體"/>
              </a:rPr>
              <a:t>3</a:t>
            </a:r>
            <a:r>
              <a:rPr b="1" lang="en-US" sz="1800" spc="-1" strike="noStrike">
                <a:solidFill>
                  <a:srgbClr val="ff0000"/>
                </a:solidFill>
                <a:uFill>
                  <a:solidFill>
                    <a:srgbClr val="ffffff"/>
                  </a:solidFill>
                </a:uFill>
                <a:latin typeface="Gill Sans MT"/>
                <a:ea typeface="標楷體"/>
              </a:rPr>
              <a:t>項規定，應列計延長工作時數為</a:t>
            </a:r>
            <a:r>
              <a:rPr b="1" lang="en-US" sz="1800" spc="-1" strike="noStrike">
                <a:solidFill>
                  <a:srgbClr val="ff0000"/>
                </a:solidFill>
                <a:uFill>
                  <a:solidFill>
                    <a:srgbClr val="ffffff"/>
                  </a:solidFill>
                </a:uFill>
                <a:latin typeface="Gill Sans MT"/>
                <a:ea typeface="標楷體"/>
              </a:rPr>
              <a:t>4</a:t>
            </a:r>
            <a:r>
              <a:rPr b="1" lang="en-US" sz="1800" spc="-1" strike="noStrike">
                <a:solidFill>
                  <a:srgbClr val="ff0000"/>
                </a:solidFill>
                <a:uFill>
                  <a:solidFill>
                    <a:srgbClr val="ffffff"/>
                  </a:solidFill>
                </a:uFill>
                <a:latin typeface="Gill Sans MT"/>
                <a:ea typeface="標楷體"/>
              </a:rPr>
              <a:t>小時，並計入</a:t>
            </a:r>
            <a:r>
              <a:rPr b="1" lang="en-US" sz="1800" spc="-1" strike="noStrike">
                <a:solidFill>
                  <a:srgbClr val="ff0000"/>
                </a:solidFill>
                <a:uFill>
                  <a:solidFill>
                    <a:srgbClr val="ffffff"/>
                  </a:solidFill>
                </a:uFill>
                <a:latin typeface="Gill Sans MT"/>
                <a:ea typeface="標楷體"/>
              </a:rPr>
              <a:t>1</a:t>
            </a:r>
            <a:r>
              <a:rPr b="1" lang="en-US" sz="1800" spc="-1" strike="noStrike">
                <a:solidFill>
                  <a:srgbClr val="ff0000"/>
                </a:solidFill>
                <a:uFill>
                  <a:solidFill>
                    <a:srgbClr val="ffffff"/>
                  </a:solidFill>
                </a:uFill>
                <a:latin typeface="Gill Sans MT"/>
                <a:ea typeface="標楷體"/>
              </a:rPr>
              <a:t>個月延長工作時間</a:t>
            </a:r>
            <a:r>
              <a:rPr b="1" lang="en-US" sz="1800" spc="-1" strike="noStrike">
                <a:solidFill>
                  <a:srgbClr val="ff0000"/>
                </a:solidFill>
                <a:uFill>
                  <a:solidFill>
                    <a:srgbClr val="ffffff"/>
                  </a:solidFill>
                </a:uFill>
                <a:latin typeface="Gill Sans MT"/>
                <a:ea typeface="標楷體"/>
              </a:rPr>
              <a:t>46</a:t>
            </a:r>
            <a:r>
              <a:rPr b="1" lang="en-US" sz="1800" spc="-1" strike="noStrike">
                <a:solidFill>
                  <a:srgbClr val="ff0000"/>
                </a:solidFill>
                <a:uFill>
                  <a:solidFill>
                    <a:srgbClr val="ffffff"/>
                  </a:solidFill>
                </a:uFill>
                <a:latin typeface="Gill Sans MT"/>
                <a:ea typeface="標楷體"/>
              </a:rPr>
              <a:t>小時之上限）</a:t>
            </a:r>
            <a:r>
              <a:rPr b="1" lang="en-US" sz="1800" spc="-1" strike="noStrike">
                <a:solidFill>
                  <a:srgbClr val="1d7acf"/>
                </a:solidFill>
                <a:uFill>
                  <a:solidFill>
                    <a:srgbClr val="ffffff"/>
                  </a:solidFill>
                </a:uFill>
                <a:latin typeface="Gill Sans MT"/>
                <a:ea typeface="標楷體"/>
              </a:rPr>
              <a:t>。至於勞工已與雇主約定於休息日出勤工作，因個人因素自始未到工或到工後未能依約定時數提供勞務，於核計本法第</a:t>
            </a:r>
            <a:r>
              <a:rPr b="1" lang="en-US" sz="1800" spc="-1" strike="noStrike">
                <a:solidFill>
                  <a:srgbClr val="1d7acf"/>
                </a:solidFill>
                <a:uFill>
                  <a:solidFill>
                    <a:srgbClr val="ffffff"/>
                  </a:solidFill>
                </a:uFill>
                <a:latin typeface="Gill Sans MT"/>
                <a:ea typeface="標楷體"/>
              </a:rPr>
              <a:t>32</a:t>
            </a:r>
            <a:r>
              <a:rPr b="1" lang="en-US" sz="1800" spc="-1" strike="noStrike">
                <a:solidFill>
                  <a:srgbClr val="1d7acf"/>
                </a:solidFill>
                <a:uFill>
                  <a:solidFill>
                    <a:srgbClr val="ffffff"/>
                  </a:solidFill>
                </a:uFill>
                <a:latin typeface="Gill Sans MT"/>
                <a:ea typeface="標楷體"/>
              </a:rPr>
              <a:t>條第</a:t>
            </a:r>
            <a:r>
              <a:rPr b="1" lang="en-US" sz="1800" spc="-1" strike="noStrike">
                <a:solidFill>
                  <a:srgbClr val="1d7acf"/>
                </a:solidFill>
                <a:uFill>
                  <a:solidFill>
                    <a:srgbClr val="ffffff"/>
                  </a:solidFill>
                </a:uFill>
                <a:latin typeface="Gill Sans MT"/>
                <a:ea typeface="標楷體"/>
              </a:rPr>
              <a:t>2</a:t>
            </a:r>
            <a:r>
              <a:rPr b="1" lang="en-US" sz="1800" spc="-1" strike="noStrike">
                <a:solidFill>
                  <a:srgbClr val="1d7acf"/>
                </a:solidFill>
                <a:uFill>
                  <a:solidFill>
                    <a:srgbClr val="ffffff"/>
                  </a:solidFill>
                </a:uFill>
                <a:latin typeface="Gill Sans MT"/>
                <a:ea typeface="標楷體"/>
              </a:rPr>
              <a:t>項所定延長工作時間總數時，得以勞工「實際工作時間」計入</a:t>
            </a:r>
            <a:r>
              <a:rPr b="1" lang="en-US" sz="1800" spc="-1" strike="noStrike">
                <a:solidFill>
                  <a:srgbClr val="ff0000"/>
                </a:solidFill>
                <a:uFill>
                  <a:solidFill>
                    <a:srgbClr val="ffffff"/>
                  </a:solidFill>
                </a:uFill>
                <a:latin typeface="Gill Sans MT"/>
                <a:ea typeface="標楷體"/>
              </a:rPr>
              <a:t>（如勞工同意於休息日出勤</a:t>
            </a:r>
            <a:r>
              <a:rPr b="1" lang="en-US" sz="1800" spc="-1" strike="noStrike">
                <a:solidFill>
                  <a:srgbClr val="ff0000"/>
                </a:solidFill>
                <a:uFill>
                  <a:solidFill>
                    <a:srgbClr val="ffffff"/>
                  </a:solidFill>
                </a:uFill>
                <a:latin typeface="Gill Sans MT"/>
                <a:ea typeface="標楷體"/>
              </a:rPr>
              <a:t>8</a:t>
            </a:r>
            <a:r>
              <a:rPr b="1" lang="en-US" sz="1800" spc="-1" strike="noStrike">
                <a:solidFill>
                  <a:srgbClr val="ff0000"/>
                </a:solidFill>
                <a:uFill>
                  <a:solidFill>
                    <a:srgbClr val="ffffff"/>
                  </a:solidFill>
                </a:uFill>
                <a:latin typeface="Gill Sans MT"/>
                <a:ea typeface="標楷體"/>
              </a:rPr>
              <a:t>小時，嗣因事、病等原因，僅實際工作</a:t>
            </a:r>
            <a:r>
              <a:rPr b="1" lang="en-US" sz="1800" spc="-1" strike="noStrike">
                <a:solidFill>
                  <a:srgbClr val="ff0000"/>
                </a:solidFill>
                <a:uFill>
                  <a:solidFill>
                    <a:srgbClr val="ffffff"/>
                  </a:solidFill>
                </a:uFill>
                <a:latin typeface="Gill Sans MT"/>
                <a:ea typeface="標楷體"/>
              </a:rPr>
              <a:t>5</a:t>
            </a:r>
            <a:r>
              <a:rPr b="1" lang="en-US" sz="1800" spc="-1" strike="noStrike">
                <a:solidFill>
                  <a:srgbClr val="ff0000"/>
                </a:solidFill>
                <a:uFill>
                  <a:solidFill>
                    <a:srgbClr val="ffffff"/>
                  </a:solidFill>
                </a:uFill>
                <a:latin typeface="Gill Sans MT"/>
                <a:ea typeface="標楷體"/>
              </a:rPr>
              <a:t>小時，得以</a:t>
            </a:r>
            <a:r>
              <a:rPr b="1" lang="en-US" sz="1800" spc="-1" strike="noStrike">
                <a:solidFill>
                  <a:srgbClr val="ff0000"/>
                </a:solidFill>
                <a:uFill>
                  <a:solidFill>
                    <a:srgbClr val="ffffff"/>
                  </a:solidFill>
                </a:uFill>
                <a:latin typeface="Gill Sans MT"/>
                <a:ea typeface="標楷體"/>
              </a:rPr>
              <a:t>5</a:t>
            </a:r>
            <a:r>
              <a:rPr b="1" lang="en-US" sz="1800" spc="-1" strike="noStrike">
                <a:solidFill>
                  <a:srgbClr val="ff0000"/>
                </a:solidFill>
                <a:uFill>
                  <a:solidFill>
                    <a:srgbClr val="ffffff"/>
                  </a:solidFill>
                </a:uFill>
                <a:latin typeface="Gill Sans MT"/>
                <a:ea typeface="標楷體"/>
              </a:rPr>
              <a:t>小時計入延長工作時間總數）。 </a:t>
            </a:r>
            <a:r>
              <a:rPr b="1" lang="en-US" sz="1800" spc="-1" strike="noStrike">
                <a:solidFill>
                  <a:srgbClr val="1d7acf"/>
                </a:solidFill>
                <a:uFill>
                  <a:solidFill>
                    <a:srgbClr val="ffffff"/>
                  </a:solidFill>
                </a:uFill>
                <a:latin typeface="Gill Sans MT"/>
                <a:ea typeface="標楷體"/>
              </a:rPr>
              <a:t>
</a:t>
            </a:r>
            <a:r>
              <a:rPr b="1" lang="en-US" sz="1800" spc="-1" strike="noStrike">
                <a:solidFill>
                  <a:srgbClr val="1d7acf"/>
                </a:solidFill>
                <a:uFill>
                  <a:solidFill>
                    <a:srgbClr val="ffffff"/>
                  </a:solidFill>
                </a:uFill>
                <a:latin typeface="Gill Sans MT"/>
                <a:ea typeface="標楷體"/>
              </a:rPr>
              <a:t>    </a:t>
            </a:r>
            <a:r>
              <a:rPr b="1" lang="en-US" sz="1800" spc="-1" strike="noStrike">
                <a:solidFill>
                  <a:srgbClr val="ff0000"/>
                </a:solidFill>
                <a:uFill>
                  <a:solidFill>
                    <a:srgbClr val="ffffff"/>
                  </a:solidFill>
                </a:uFill>
                <a:latin typeface="Gill Sans MT"/>
                <a:ea typeface="標楷體"/>
              </a:rPr>
              <a:t>為免勞資間發生爭議，勞工同意於休息日出勤工作，如因個人因素未能提供勞務時之處理方式</a:t>
            </a:r>
            <a:r>
              <a:rPr b="1" lang="en-US" sz="1800" spc="-1" strike="noStrike">
                <a:solidFill>
                  <a:srgbClr val="ff0000"/>
                </a:solidFill>
                <a:uFill>
                  <a:solidFill>
                    <a:srgbClr val="ffffff"/>
                  </a:solidFill>
                </a:uFill>
                <a:latin typeface="Gill Sans MT"/>
                <a:ea typeface="標楷體"/>
              </a:rPr>
              <a:t>(</a:t>
            </a:r>
            <a:r>
              <a:rPr b="1" lang="en-US" sz="1800" spc="-1" strike="noStrike">
                <a:solidFill>
                  <a:srgbClr val="ff0000"/>
                </a:solidFill>
                <a:uFill>
                  <a:solidFill>
                    <a:srgbClr val="ffffff"/>
                  </a:solidFill>
                </a:uFill>
                <a:latin typeface="Gill Sans MT"/>
                <a:ea typeface="標楷體"/>
              </a:rPr>
              <a:t>包括告知程序、是否需請假等），宜於團體協約、勞動契約或工作規則中規（約）定，以供勞資雙方有所遵循。 </a:t>
            </a:r>
            <a:endParaRPr b="0" lang="en-US" sz="1800" spc="-1" strike="noStrike">
              <a:solidFill>
                <a:srgbClr val="000000"/>
              </a:solidFill>
              <a:uFill>
                <a:solidFill>
                  <a:srgbClr val="ffffff"/>
                </a:solidFill>
              </a:uFill>
              <a:latin typeface="Arial"/>
            </a:endParaRPr>
          </a:p>
        </p:txBody>
      </p:sp>
      <p:sp>
        <p:nvSpPr>
          <p:cNvPr id="479" name="CustomShape 3"/>
          <p:cNvSpPr/>
          <p:nvPr/>
        </p:nvSpPr>
        <p:spPr>
          <a:xfrm>
            <a:off x="6156360" y="6453360"/>
            <a:ext cx="2890440" cy="315720"/>
          </a:xfrm>
          <a:prstGeom prst="rect">
            <a:avLst/>
          </a:prstGeom>
          <a:noFill/>
          <a:ln>
            <a:noFill/>
          </a:ln>
        </p:spPr>
        <p:style>
          <a:lnRef idx="0"/>
          <a:fillRef idx="0"/>
          <a:effectRef idx="0"/>
          <a:fontRef idx="minor"/>
        </p:style>
        <p:txBody>
          <a:bodyPr lIns="90000" rIns="90000" tIns="46800" bIns="46800"/>
          <a:p>
            <a:pPr algn="r">
              <a:lnSpc>
                <a:spcPct val="100000"/>
              </a:lnSpc>
            </a:pPr>
            <a:r>
              <a:rPr b="1" lang="en-US" sz="1200" spc="-1" strike="noStrike">
                <a:solidFill>
                  <a:srgbClr val="ffffff"/>
                </a:solidFill>
                <a:uFill>
                  <a:solidFill>
                    <a:srgbClr val="ffffff"/>
                  </a:solidFill>
                </a:uFill>
                <a:latin typeface="Times New Roman"/>
                <a:ea typeface="新細明體"/>
              </a:rPr>
              <a:t>勞動條件</a:t>
            </a:r>
            <a:endParaRPr b="0" lang="en-US" sz="1800" spc="-1" strike="noStrike">
              <a:solidFill>
                <a:srgbClr val="000000"/>
              </a:solidFill>
              <a:uFill>
                <a:solidFill>
                  <a:srgbClr val="ffffff"/>
                </a:solidFill>
              </a:uFill>
              <a:latin typeface="Arial"/>
            </a:endParaRPr>
          </a:p>
        </p:txBody>
      </p:sp>
      <p:sp>
        <p:nvSpPr>
          <p:cNvPr id="480" name="TextShape 4"/>
          <p:cNvSpPr txBox="1"/>
          <p:nvPr/>
        </p:nvSpPr>
        <p:spPr>
          <a:xfrm>
            <a:off x="509760" y="6443640"/>
            <a:ext cx="907560" cy="309240"/>
          </a:xfrm>
          <a:prstGeom prst="rect">
            <a:avLst/>
          </a:prstGeom>
          <a:noFill/>
          <a:ln>
            <a:noFill/>
          </a:ln>
        </p:spPr>
        <p:txBody>
          <a:bodyPr lIns="90000" rIns="90000" tIns="46800" bIns="46800"/>
          <a:p>
            <a:pPr algn="ctr">
              <a:lnSpc>
                <a:spcPct val="100000"/>
              </a:lnSpc>
            </a:pPr>
            <a:fld id="{153EFDAD-D357-4EAE-9627-629D8C430BCB}"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481" name="TextShape 5"/>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64" dur="indefinite" restart="never" nodeType="tmRoot">
          <p:childTnLst>
            <p:seq>
              <p:cTn id="65"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2" name="CustomShape 1"/>
          <p:cNvSpPr/>
          <p:nvPr/>
        </p:nvSpPr>
        <p:spPr>
          <a:xfrm>
            <a:off x="642960" y="142920"/>
            <a:ext cx="8002080" cy="114264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600" spc="-1" strike="noStrike">
                <a:solidFill>
                  <a:srgbClr val="ffffff"/>
                </a:solidFill>
                <a:uFill>
                  <a:solidFill>
                    <a:srgbClr val="ffffff"/>
                  </a:solidFill>
                </a:uFill>
                <a:latin typeface="Noto Sans CJK TC Bold"/>
                <a:ea typeface="標楷體"/>
              </a:rPr>
              <a:t>第</a:t>
            </a:r>
            <a:r>
              <a:rPr b="1" lang="en-US" sz="3600" spc="-1" strike="noStrike">
                <a:solidFill>
                  <a:srgbClr val="ffffff"/>
                </a:solidFill>
                <a:uFill>
                  <a:solidFill>
                    <a:srgbClr val="ffffff"/>
                  </a:solidFill>
                </a:uFill>
                <a:latin typeface="Noto Sans CJK TC Bold"/>
                <a:ea typeface="標楷體"/>
              </a:rPr>
              <a:t>37</a:t>
            </a:r>
            <a:r>
              <a:rPr b="1" lang="en-US" sz="3600" spc="-1" strike="noStrike">
                <a:solidFill>
                  <a:srgbClr val="ffffff"/>
                </a:solidFill>
                <a:uFill>
                  <a:solidFill>
                    <a:srgbClr val="ffffff"/>
                  </a:solidFill>
                </a:uFill>
                <a:latin typeface="Noto Sans CJK TC Bold"/>
                <a:ea typeface="標楷體"/>
              </a:rPr>
              <a:t>條－國定假日全國一致</a:t>
            </a:r>
            <a:endParaRPr b="0" lang="en-US" sz="1800" spc="-1" strike="noStrike">
              <a:solidFill>
                <a:srgbClr val="000000"/>
              </a:solidFill>
              <a:uFill>
                <a:solidFill>
                  <a:srgbClr val="ffffff"/>
                </a:solidFill>
              </a:uFill>
              <a:latin typeface="Arial"/>
            </a:endParaRPr>
          </a:p>
        </p:txBody>
      </p:sp>
      <p:sp>
        <p:nvSpPr>
          <p:cNvPr id="483" name="CustomShape 2"/>
          <p:cNvSpPr/>
          <p:nvPr/>
        </p:nvSpPr>
        <p:spPr>
          <a:xfrm>
            <a:off x="785880" y="3000240"/>
            <a:ext cx="3528720" cy="3146040"/>
          </a:xfrm>
          <a:prstGeom prst="rect">
            <a:avLst/>
          </a:prstGeom>
          <a:solidFill>
            <a:srgbClr val="ffff00"/>
          </a:solidFill>
          <a:ln w="9360">
            <a:solidFill>
              <a:srgbClr val="000000"/>
            </a:solidFill>
            <a:round/>
          </a:ln>
        </p:spPr>
        <p:style>
          <a:lnRef idx="0"/>
          <a:fillRef idx="0"/>
          <a:effectRef idx="0"/>
          <a:fontRef idx="minor"/>
        </p:style>
        <p:txBody>
          <a:bodyPr lIns="90000" rIns="90000" tIns="46800" bIns="46800"/>
          <a:p>
            <a:pPr>
              <a:lnSpc>
                <a:spcPct val="100000"/>
              </a:lnSpc>
            </a:pPr>
            <a:r>
              <a:rPr b="1" lang="en-US" sz="1500" spc="-1" strike="noStrike">
                <a:solidFill>
                  <a:srgbClr val="0070c0"/>
                </a:solidFill>
                <a:uFill>
                  <a:solidFill>
                    <a:srgbClr val="ffffff"/>
                  </a:solidFill>
                </a:uFill>
                <a:latin typeface="Noto Sans CJK TC Bold"/>
                <a:ea typeface="標楷體"/>
              </a:rPr>
              <a:t>中華民國開國紀念日</a:t>
            </a:r>
            <a:endParaRPr b="0" lang="en-US" sz="1800" spc="-1" strike="noStrike">
              <a:solidFill>
                <a:srgbClr val="000000"/>
              </a:solidFill>
              <a:uFill>
                <a:solidFill>
                  <a:srgbClr val="ffffff"/>
                </a:solidFill>
              </a:uFill>
              <a:latin typeface="Arial"/>
            </a:endParaRPr>
          </a:p>
          <a:p>
            <a:pPr>
              <a:lnSpc>
                <a:spcPct val="100000"/>
              </a:lnSpc>
            </a:pPr>
            <a:r>
              <a:rPr b="1" lang="en-US" sz="1500" spc="-1" strike="noStrike">
                <a:solidFill>
                  <a:srgbClr val="0070c0"/>
                </a:solidFill>
                <a:uFill>
                  <a:solidFill>
                    <a:srgbClr val="ffffff"/>
                  </a:solidFill>
                </a:uFill>
                <a:latin typeface="Noto Sans CJK TC Bold"/>
                <a:ea typeface="標楷體"/>
              </a:rPr>
              <a:t>和平紀念日</a:t>
            </a:r>
            <a:endParaRPr b="0" lang="en-US" sz="1800" spc="-1" strike="noStrike">
              <a:solidFill>
                <a:srgbClr val="000000"/>
              </a:solidFill>
              <a:uFill>
                <a:solidFill>
                  <a:srgbClr val="ffffff"/>
                </a:solidFill>
              </a:uFill>
              <a:latin typeface="Arial"/>
            </a:endParaRPr>
          </a:p>
          <a:p>
            <a:pPr>
              <a:lnSpc>
                <a:spcPct val="100000"/>
              </a:lnSpc>
            </a:pPr>
            <a:r>
              <a:rPr b="1" lang="en-US" sz="1500" spc="-1" strike="noStrike">
                <a:solidFill>
                  <a:srgbClr val="0070c0"/>
                </a:solidFill>
                <a:uFill>
                  <a:solidFill>
                    <a:srgbClr val="ffffff"/>
                  </a:solidFill>
                </a:uFill>
                <a:latin typeface="Noto Sans CJK TC Bold"/>
                <a:ea typeface="標楷體"/>
              </a:rPr>
              <a:t>國慶日</a:t>
            </a:r>
            <a:endParaRPr b="0" lang="en-US" sz="1800" spc="-1" strike="noStrike">
              <a:solidFill>
                <a:srgbClr val="000000"/>
              </a:solidFill>
              <a:uFill>
                <a:solidFill>
                  <a:srgbClr val="ffffff"/>
                </a:solidFill>
              </a:uFill>
              <a:latin typeface="Arial"/>
            </a:endParaRPr>
          </a:p>
          <a:p>
            <a:pPr>
              <a:lnSpc>
                <a:spcPct val="100000"/>
              </a:lnSpc>
            </a:pPr>
            <a:r>
              <a:rPr b="1" lang="en-US" sz="1500" spc="-1" strike="noStrike">
                <a:solidFill>
                  <a:srgbClr val="0070c0"/>
                </a:solidFill>
                <a:uFill>
                  <a:solidFill>
                    <a:srgbClr val="ffffff"/>
                  </a:solidFill>
                </a:uFill>
                <a:latin typeface="Noto Sans CJK TC Bold"/>
                <a:ea typeface="標楷體"/>
              </a:rPr>
              <a:t>春節（農曆正月初一至初三）</a:t>
            </a:r>
            <a:endParaRPr b="0" lang="en-US" sz="1800" spc="-1" strike="noStrike">
              <a:solidFill>
                <a:srgbClr val="000000"/>
              </a:solidFill>
              <a:uFill>
                <a:solidFill>
                  <a:srgbClr val="ffffff"/>
                </a:solidFill>
              </a:uFill>
              <a:latin typeface="Arial"/>
            </a:endParaRPr>
          </a:p>
          <a:p>
            <a:pPr>
              <a:lnSpc>
                <a:spcPct val="100000"/>
              </a:lnSpc>
            </a:pPr>
            <a:r>
              <a:rPr b="1" lang="en-US" sz="1500" spc="-1" strike="noStrike">
                <a:solidFill>
                  <a:srgbClr val="0070c0"/>
                </a:solidFill>
                <a:uFill>
                  <a:solidFill>
                    <a:srgbClr val="ffffff"/>
                  </a:solidFill>
                </a:uFill>
                <a:latin typeface="Noto Sans CJK TC Bold"/>
                <a:ea typeface="標楷體"/>
              </a:rPr>
              <a:t>兒童節</a:t>
            </a:r>
            <a:endParaRPr b="0" lang="en-US" sz="1800" spc="-1" strike="noStrike">
              <a:solidFill>
                <a:srgbClr val="000000"/>
              </a:solidFill>
              <a:uFill>
                <a:solidFill>
                  <a:srgbClr val="ffffff"/>
                </a:solidFill>
              </a:uFill>
              <a:latin typeface="Arial"/>
            </a:endParaRPr>
          </a:p>
          <a:p>
            <a:pPr>
              <a:lnSpc>
                <a:spcPct val="100000"/>
              </a:lnSpc>
            </a:pPr>
            <a:r>
              <a:rPr b="1" lang="en-US" sz="1500" spc="-1" strike="noStrike">
                <a:solidFill>
                  <a:srgbClr val="0070c0"/>
                </a:solidFill>
                <a:uFill>
                  <a:solidFill>
                    <a:srgbClr val="ffffff"/>
                  </a:solidFill>
                </a:uFill>
                <a:latin typeface="Noto Sans CJK TC Bold"/>
                <a:ea typeface="標楷體"/>
              </a:rPr>
              <a:t>民族掃墓節</a:t>
            </a:r>
            <a:endParaRPr b="0" lang="en-US" sz="1800" spc="-1" strike="noStrike">
              <a:solidFill>
                <a:srgbClr val="000000"/>
              </a:solidFill>
              <a:uFill>
                <a:solidFill>
                  <a:srgbClr val="ffffff"/>
                </a:solidFill>
              </a:uFill>
              <a:latin typeface="Arial"/>
            </a:endParaRPr>
          </a:p>
          <a:p>
            <a:pPr>
              <a:lnSpc>
                <a:spcPct val="100000"/>
              </a:lnSpc>
            </a:pPr>
            <a:r>
              <a:rPr b="1" lang="en-US" sz="1500" spc="-1" strike="noStrike">
                <a:solidFill>
                  <a:srgbClr val="0070c0"/>
                </a:solidFill>
                <a:uFill>
                  <a:solidFill>
                    <a:srgbClr val="ffffff"/>
                  </a:solidFill>
                </a:uFill>
                <a:latin typeface="Noto Sans CJK TC Bold"/>
                <a:ea typeface="標楷體"/>
              </a:rPr>
              <a:t>端午節</a:t>
            </a:r>
            <a:endParaRPr b="0" lang="en-US" sz="1800" spc="-1" strike="noStrike">
              <a:solidFill>
                <a:srgbClr val="000000"/>
              </a:solidFill>
              <a:uFill>
                <a:solidFill>
                  <a:srgbClr val="ffffff"/>
                </a:solidFill>
              </a:uFill>
              <a:latin typeface="Arial"/>
            </a:endParaRPr>
          </a:p>
          <a:p>
            <a:pPr>
              <a:lnSpc>
                <a:spcPct val="100000"/>
              </a:lnSpc>
            </a:pPr>
            <a:r>
              <a:rPr b="1" lang="en-US" sz="1500" spc="-1" strike="noStrike">
                <a:solidFill>
                  <a:srgbClr val="0070c0"/>
                </a:solidFill>
                <a:uFill>
                  <a:solidFill>
                    <a:srgbClr val="ffffff"/>
                  </a:solidFill>
                </a:uFill>
                <a:latin typeface="Noto Sans CJK TC Bold"/>
                <a:ea typeface="標楷體"/>
              </a:rPr>
              <a:t>中秋節</a:t>
            </a:r>
            <a:endParaRPr b="0" lang="en-US" sz="1800" spc="-1" strike="noStrike">
              <a:solidFill>
                <a:srgbClr val="000000"/>
              </a:solidFill>
              <a:uFill>
                <a:solidFill>
                  <a:srgbClr val="ffffff"/>
                </a:solidFill>
              </a:uFill>
              <a:latin typeface="Arial"/>
            </a:endParaRPr>
          </a:p>
          <a:p>
            <a:pPr>
              <a:lnSpc>
                <a:spcPct val="100000"/>
              </a:lnSpc>
            </a:pPr>
            <a:r>
              <a:rPr b="1" lang="en-US" sz="1500" spc="-1" strike="noStrike">
                <a:solidFill>
                  <a:srgbClr val="0070c0"/>
                </a:solidFill>
                <a:uFill>
                  <a:solidFill>
                    <a:srgbClr val="ffffff"/>
                  </a:solidFill>
                </a:uFill>
                <a:latin typeface="Noto Sans CJK TC Bold"/>
                <a:ea typeface="標楷體"/>
              </a:rPr>
              <a:t>農曆除夕</a:t>
            </a:r>
            <a:endParaRPr b="0" lang="en-US" sz="1800" spc="-1" strike="noStrike">
              <a:solidFill>
                <a:srgbClr val="000000"/>
              </a:solidFill>
              <a:uFill>
                <a:solidFill>
                  <a:srgbClr val="ffffff"/>
                </a:solidFill>
              </a:uFill>
              <a:latin typeface="Arial"/>
            </a:endParaRPr>
          </a:p>
          <a:p>
            <a:pPr>
              <a:lnSpc>
                <a:spcPct val="100000"/>
              </a:lnSpc>
            </a:pPr>
            <a:r>
              <a:rPr b="1" lang="en-US" sz="1500" spc="-1" strike="noStrike">
                <a:solidFill>
                  <a:srgbClr val="0070c0"/>
                </a:solidFill>
                <a:uFill>
                  <a:solidFill>
                    <a:srgbClr val="ffffff"/>
                  </a:solidFill>
                </a:uFill>
                <a:latin typeface="Noto Sans CJK TC Bold"/>
                <a:ea typeface="標楷體"/>
              </a:rPr>
              <a:t>勞動節</a:t>
            </a:r>
            <a:endParaRPr b="0" lang="en-US" sz="1800" spc="-1" strike="noStrike">
              <a:solidFill>
                <a:srgbClr val="000000"/>
              </a:solidFill>
              <a:uFill>
                <a:solidFill>
                  <a:srgbClr val="ffffff"/>
                </a:solidFill>
              </a:uFill>
              <a:latin typeface="Arial"/>
            </a:endParaRPr>
          </a:p>
        </p:txBody>
      </p:sp>
      <p:sp>
        <p:nvSpPr>
          <p:cNvPr id="484" name="CustomShape 3"/>
          <p:cNvSpPr/>
          <p:nvPr/>
        </p:nvSpPr>
        <p:spPr>
          <a:xfrm>
            <a:off x="4572000" y="3068640"/>
            <a:ext cx="3455640" cy="3024000"/>
          </a:xfrm>
          <a:prstGeom prst="rect">
            <a:avLst/>
          </a:prstGeom>
          <a:solidFill>
            <a:srgbClr val="00ff00"/>
          </a:solidFill>
          <a:ln w="9360">
            <a:solidFill>
              <a:srgbClr val="000000"/>
            </a:solidFill>
            <a:round/>
          </a:ln>
        </p:spPr>
        <p:style>
          <a:lnRef idx="0"/>
          <a:fillRef idx="0"/>
          <a:effectRef idx="0"/>
          <a:fontRef idx="minor"/>
        </p:style>
        <p:txBody>
          <a:bodyPr lIns="90000" rIns="90000" tIns="46800" bIns="46800"/>
          <a:p>
            <a:pPr>
              <a:lnSpc>
                <a:spcPct val="100000"/>
              </a:lnSpc>
            </a:pPr>
            <a:r>
              <a:rPr b="1" lang="en-US" sz="1800" spc="-1" strike="noStrike">
                <a:solidFill>
                  <a:srgbClr val="0070c0"/>
                </a:solidFill>
                <a:uFill>
                  <a:solidFill>
                    <a:srgbClr val="ffffff"/>
                  </a:solidFill>
                </a:uFill>
                <a:latin typeface="Noto Sans CJK TC Bold"/>
                <a:ea typeface="標楷體"/>
              </a:rPr>
              <a:t>刪除此</a:t>
            </a:r>
            <a:r>
              <a:rPr b="1" lang="en-US" sz="1800" spc="-1" strike="noStrike">
                <a:solidFill>
                  <a:srgbClr val="0070c0"/>
                </a:solidFill>
                <a:uFill>
                  <a:solidFill>
                    <a:srgbClr val="ffffff"/>
                  </a:solidFill>
                </a:uFill>
                <a:latin typeface="Noto Sans CJK TC Bold"/>
                <a:ea typeface="標楷體"/>
              </a:rPr>
              <a:t>7</a:t>
            </a:r>
            <a:r>
              <a:rPr b="1" lang="en-US" sz="1800" spc="-1" strike="noStrike">
                <a:solidFill>
                  <a:srgbClr val="0070c0"/>
                </a:solidFill>
                <a:uFill>
                  <a:solidFill>
                    <a:srgbClr val="ffffff"/>
                  </a:solidFill>
                </a:uFill>
                <a:latin typeface="Noto Sans CJK TC Bold"/>
                <a:ea typeface="標楷體"/>
              </a:rPr>
              <a:t>日</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70c0"/>
                </a:solidFill>
                <a:uFill>
                  <a:solidFill>
                    <a:srgbClr val="ffffff"/>
                  </a:solidFill>
                </a:uFill>
                <a:latin typeface="Noto Sans CJK TC Bold"/>
                <a:ea typeface="標楷體"/>
              </a:rPr>
              <a:t>革命先烈紀念日 </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70c0"/>
                </a:solidFill>
                <a:uFill>
                  <a:solidFill>
                    <a:srgbClr val="ffffff"/>
                  </a:solidFill>
                </a:uFill>
                <a:latin typeface="Noto Sans CJK TC Bold"/>
                <a:ea typeface="標楷體"/>
              </a:rPr>
              <a:t>孔子誕辰紀念日</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70c0"/>
                </a:solidFill>
                <a:uFill>
                  <a:solidFill>
                    <a:srgbClr val="ffffff"/>
                  </a:solidFill>
                </a:uFill>
                <a:latin typeface="Noto Sans CJK TC Bold"/>
                <a:ea typeface="標楷體"/>
              </a:rPr>
              <a:t>先總統蔣公誕辰紀念日</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70c0"/>
                </a:solidFill>
                <a:uFill>
                  <a:solidFill>
                    <a:srgbClr val="ffffff"/>
                  </a:solidFill>
                </a:uFill>
                <a:latin typeface="Noto Sans CJK TC Bold"/>
                <a:ea typeface="標楷體"/>
              </a:rPr>
              <a:t>國父誕辰紀念日</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70c0"/>
                </a:solidFill>
                <a:uFill>
                  <a:solidFill>
                    <a:srgbClr val="ffffff"/>
                  </a:solidFill>
                </a:uFill>
                <a:latin typeface="Noto Sans CJK TC Bold"/>
                <a:ea typeface="標楷體"/>
              </a:rPr>
              <a:t>行憲紀念日</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70c0"/>
                </a:solidFill>
                <a:uFill>
                  <a:solidFill>
                    <a:srgbClr val="ffffff"/>
                  </a:solidFill>
                </a:uFill>
                <a:latin typeface="Noto Sans CJK TC Bold"/>
                <a:ea typeface="標楷體"/>
              </a:rPr>
              <a:t>中華民國開國紀念日之翌日</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70c0"/>
                </a:solidFill>
                <a:uFill>
                  <a:solidFill>
                    <a:srgbClr val="ffffff"/>
                  </a:solidFill>
                </a:uFill>
                <a:latin typeface="Noto Sans CJK TC Bold"/>
                <a:ea typeface="標楷體"/>
              </a:rPr>
              <a:t>臺灣光復節</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485" name="CustomShape 4"/>
          <p:cNvSpPr/>
          <p:nvPr/>
        </p:nvSpPr>
        <p:spPr>
          <a:xfrm>
            <a:off x="539640" y="1773360"/>
            <a:ext cx="3924000" cy="4266720"/>
          </a:xfrm>
          <a:prstGeom prst="rect">
            <a:avLst/>
          </a:prstGeom>
          <a:noFill/>
          <a:ln>
            <a:noFill/>
          </a:ln>
        </p:spPr>
        <p:style>
          <a:lnRef idx="0"/>
          <a:fillRef idx="0"/>
          <a:effectRef idx="0"/>
          <a:fontRef idx="minor"/>
        </p:style>
      </p:sp>
      <p:sp>
        <p:nvSpPr>
          <p:cNvPr id="486" name="CustomShape 5"/>
          <p:cNvSpPr/>
          <p:nvPr/>
        </p:nvSpPr>
        <p:spPr>
          <a:xfrm>
            <a:off x="539640" y="1773360"/>
            <a:ext cx="3924000" cy="4266720"/>
          </a:xfrm>
          <a:prstGeom prst="rect">
            <a:avLst/>
          </a:prstGeom>
          <a:noFill/>
          <a:ln>
            <a:noFill/>
          </a:ln>
        </p:spPr>
        <p:style>
          <a:lnRef idx="0"/>
          <a:fillRef idx="0"/>
          <a:effectRef idx="0"/>
          <a:fontRef idx="minor"/>
        </p:style>
      </p:sp>
      <p:sp>
        <p:nvSpPr>
          <p:cNvPr id="487" name="CustomShape 6"/>
          <p:cNvSpPr/>
          <p:nvPr/>
        </p:nvSpPr>
        <p:spPr>
          <a:xfrm>
            <a:off x="755640" y="6237360"/>
            <a:ext cx="7129080" cy="360000"/>
          </a:xfrm>
          <a:prstGeom prst="rect">
            <a:avLst/>
          </a:prstGeom>
          <a:solidFill>
            <a:srgbClr val="66ccff"/>
          </a:solidFill>
          <a:ln w="9360">
            <a:solidFill>
              <a:srgbClr val="000000"/>
            </a:solidFill>
            <a:miter/>
          </a:ln>
        </p:spPr>
        <p:style>
          <a:lnRef idx="0"/>
          <a:fillRef idx="0"/>
          <a:effectRef idx="0"/>
          <a:fontRef idx="minor"/>
        </p:style>
        <p:txBody>
          <a:bodyPr lIns="90000" rIns="90000" tIns="46800" bIns="46800"/>
          <a:p>
            <a:pPr marL="469800" indent="-468000">
              <a:lnSpc>
                <a:spcPct val="100000"/>
              </a:lnSpc>
            </a:pPr>
            <a:r>
              <a:rPr b="0" lang="en-US" sz="1600" spc="-1" strike="noStrike">
                <a:solidFill>
                  <a:srgbClr val="ff0000"/>
                </a:solidFill>
                <a:uFill>
                  <a:solidFill>
                    <a:srgbClr val="ffffff"/>
                  </a:solidFill>
                </a:uFill>
                <a:latin typeface="Noto Sans CJK TC Bold"/>
                <a:ea typeface="標楷體"/>
              </a:rPr>
              <a:t>※</a:t>
            </a:r>
            <a:r>
              <a:rPr b="0" lang="en-US" sz="1600" spc="-1" strike="noStrike">
                <a:solidFill>
                  <a:srgbClr val="ff0000"/>
                </a:solidFill>
                <a:uFill>
                  <a:solidFill>
                    <a:srgbClr val="ffffff"/>
                  </a:solidFill>
                </a:uFill>
                <a:latin typeface="Noto Sans CJK TC Bold"/>
                <a:ea typeface="標楷體"/>
              </a:rPr>
              <a:t>原住民歲時祭儀（具原住民身分者放假一日，日期依原住民委員會之公告）</a:t>
            </a:r>
            <a:endParaRPr b="0" lang="en-US" sz="1800" spc="-1" strike="noStrike">
              <a:solidFill>
                <a:srgbClr val="000000"/>
              </a:solidFill>
              <a:uFill>
                <a:solidFill>
                  <a:srgbClr val="ffffff"/>
                </a:solidFill>
              </a:uFill>
              <a:latin typeface="Arial"/>
            </a:endParaRPr>
          </a:p>
        </p:txBody>
      </p:sp>
      <p:sp>
        <p:nvSpPr>
          <p:cNvPr id="488" name="CustomShape 7"/>
          <p:cNvSpPr/>
          <p:nvPr/>
        </p:nvSpPr>
        <p:spPr>
          <a:xfrm>
            <a:off x="539640" y="1484280"/>
            <a:ext cx="8280000" cy="1368000"/>
          </a:xfrm>
          <a:prstGeom prst="rect">
            <a:avLst/>
          </a:prstGeom>
          <a:noFill/>
          <a:ln>
            <a:noFill/>
          </a:ln>
        </p:spPr>
        <p:style>
          <a:lnRef idx="0"/>
          <a:fillRef idx="0"/>
          <a:effectRef idx="0"/>
          <a:fontRef idx="minor"/>
        </p:style>
        <p:txBody>
          <a:bodyPr lIns="90000" rIns="90000" tIns="46800" bIns="46800"/>
          <a:p>
            <a:pPr marL="271440" indent="-271080">
              <a:lnSpc>
                <a:spcPct val="150000"/>
              </a:lnSpc>
              <a:buClr>
                <a:srgbClr val="00cc99"/>
              </a:buClr>
              <a:buSzPct val="85000"/>
              <a:buFont typeface="Wingdings 2" charset="2"/>
              <a:buChar char=""/>
            </a:pPr>
            <a:r>
              <a:rPr b="0" lang="en-US" sz="1800" spc="-1" strike="noStrike">
                <a:solidFill>
                  <a:srgbClr val="000000"/>
                </a:solidFill>
                <a:uFill>
                  <a:solidFill>
                    <a:srgbClr val="ffffff"/>
                  </a:solidFill>
                </a:uFill>
                <a:latin typeface="Noto Sans CJK TC Bold"/>
                <a:ea typeface="標楷體"/>
              </a:rPr>
              <a:t>內政部所定應放假之紀念日、節日、勞動節及其他中央主管機關指定應放假之日，均應休假。</a:t>
            </a:r>
            <a:r>
              <a:rPr b="0" lang="en-US" sz="1800" spc="-1" strike="noStrike" u="sng">
                <a:solidFill>
                  <a:srgbClr val="c00000"/>
                </a:solidFill>
                <a:uFill>
                  <a:solidFill>
                    <a:srgbClr val="ffffff"/>
                  </a:solidFill>
                </a:uFill>
                <a:latin typeface="Noto Sans CJK TC Bold"/>
                <a:ea typeface="標楷體"/>
              </a:rPr>
              <a:t>(</a:t>
            </a:r>
            <a:r>
              <a:rPr b="0" lang="en-US" sz="1800" spc="-1" strike="noStrike" u="sng">
                <a:solidFill>
                  <a:srgbClr val="c00000"/>
                </a:solidFill>
                <a:uFill>
                  <a:solidFill>
                    <a:srgbClr val="ffffff"/>
                  </a:solidFill>
                </a:uFill>
                <a:latin typeface="Noto Sans CJK TC Bold"/>
                <a:ea typeface="標楷體"/>
              </a:rPr>
              <a:t>回歸全國一致</a:t>
            </a:r>
            <a:r>
              <a:rPr b="0" lang="en-US" sz="1800" spc="-1" strike="noStrike" u="sng">
                <a:solidFill>
                  <a:srgbClr val="c00000"/>
                </a:solidFill>
                <a:uFill>
                  <a:solidFill>
                    <a:srgbClr val="ffffff"/>
                  </a:solidFill>
                </a:uFill>
                <a:latin typeface="Noto Sans CJK TC Bold"/>
                <a:ea typeface="標楷體"/>
              </a:rPr>
              <a:t>)</a:t>
            </a:r>
            <a:endParaRPr b="0" lang="en-US" sz="1800" spc="-1" strike="noStrike">
              <a:solidFill>
                <a:srgbClr val="000000"/>
              </a:solidFill>
              <a:uFill>
                <a:solidFill>
                  <a:srgbClr val="ffffff"/>
                </a:solidFill>
              </a:uFill>
              <a:latin typeface="Arial"/>
            </a:endParaRPr>
          </a:p>
          <a:p>
            <a:pPr marL="271440" indent="-271080">
              <a:lnSpc>
                <a:spcPct val="150000"/>
              </a:lnSpc>
              <a:buClr>
                <a:srgbClr val="00cc99"/>
              </a:buClr>
              <a:buSzPct val="85000"/>
              <a:buFont typeface="Wingdings 2" charset="2"/>
              <a:buChar char=""/>
            </a:pPr>
            <a:r>
              <a:rPr b="0" lang="en-US" sz="1800" spc="-1" strike="noStrike">
                <a:solidFill>
                  <a:srgbClr val="000000"/>
                </a:solidFill>
                <a:uFill>
                  <a:solidFill>
                    <a:srgbClr val="ffffff"/>
                  </a:solidFill>
                </a:uFill>
                <a:latin typeface="Noto Sans CJK TC Bold"/>
                <a:ea typeface="標楷體"/>
              </a:rPr>
              <a:t>本次修正，自</a:t>
            </a:r>
            <a:r>
              <a:rPr b="0" lang="en-US" sz="1800" spc="-1" strike="noStrike">
                <a:solidFill>
                  <a:srgbClr val="000000"/>
                </a:solidFill>
                <a:uFill>
                  <a:solidFill>
                    <a:srgbClr val="ffffff"/>
                  </a:solidFill>
                </a:uFill>
                <a:latin typeface="Noto Sans CJK TC Bold"/>
                <a:ea typeface="標楷體"/>
              </a:rPr>
              <a:t>106</a:t>
            </a:r>
            <a:r>
              <a:rPr b="0" lang="en-US" sz="1800" spc="-1" strike="noStrike">
                <a:solidFill>
                  <a:srgbClr val="000000"/>
                </a:solidFill>
                <a:uFill>
                  <a:solidFill>
                    <a:srgbClr val="ffffff"/>
                  </a:solidFill>
                </a:uFill>
                <a:latin typeface="Noto Sans CJK TC Bold"/>
                <a:ea typeface="標楷體"/>
              </a:rPr>
              <a:t>年</a:t>
            </a:r>
            <a:r>
              <a:rPr b="0" lang="en-US" sz="1800" spc="-1" strike="noStrike">
                <a:solidFill>
                  <a:srgbClr val="000000"/>
                </a:solidFill>
                <a:uFill>
                  <a:solidFill>
                    <a:srgbClr val="ffffff"/>
                  </a:solidFill>
                </a:uFill>
                <a:latin typeface="Noto Sans CJK TC Bold"/>
                <a:ea typeface="標楷體"/>
              </a:rPr>
              <a:t>1</a:t>
            </a:r>
            <a:r>
              <a:rPr b="0" lang="en-US" sz="1800" spc="-1" strike="noStrike">
                <a:solidFill>
                  <a:srgbClr val="000000"/>
                </a:solidFill>
                <a:uFill>
                  <a:solidFill>
                    <a:srgbClr val="ffffff"/>
                  </a:solidFill>
                </a:uFill>
                <a:latin typeface="Noto Sans CJK TC Bold"/>
                <a:ea typeface="標楷體"/>
              </a:rPr>
              <a:t>月</a:t>
            </a:r>
            <a:r>
              <a:rPr b="0" lang="en-US" sz="1800" spc="-1" strike="noStrike">
                <a:solidFill>
                  <a:srgbClr val="000000"/>
                </a:solidFill>
                <a:uFill>
                  <a:solidFill>
                    <a:srgbClr val="ffffff"/>
                  </a:solidFill>
                </a:uFill>
                <a:latin typeface="Noto Sans CJK TC Bold"/>
                <a:ea typeface="標楷體"/>
              </a:rPr>
              <a:t>1</a:t>
            </a:r>
            <a:r>
              <a:rPr b="0" lang="en-US" sz="1800" spc="-1" strike="noStrike">
                <a:solidFill>
                  <a:srgbClr val="000000"/>
                </a:solidFill>
                <a:uFill>
                  <a:solidFill>
                    <a:srgbClr val="ffffff"/>
                  </a:solidFill>
                </a:uFill>
                <a:latin typeface="Noto Sans CJK TC Bold"/>
                <a:ea typeface="標楷體"/>
              </a:rPr>
              <a:t>日施行。</a:t>
            </a:r>
            <a:r>
              <a:rPr b="0" lang="en-US" sz="1800" spc="-1" strike="noStrike">
                <a:solidFill>
                  <a:srgbClr val="c00000"/>
                </a:solidFill>
                <a:uFill>
                  <a:solidFill>
                    <a:srgbClr val="ffffff"/>
                  </a:solidFill>
                </a:uFill>
                <a:latin typeface="Noto Sans CJK TC Bold"/>
                <a:ea typeface="標楷體"/>
              </a:rPr>
              <a:t>（</a:t>
            </a:r>
            <a:r>
              <a:rPr b="0" lang="en-US" sz="1800" spc="-1" strike="noStrike" u="sng">
                <a:solidFill>
                  <a:srgbClr val="c00000"/>
                </a:solidFill>
                <a:uFill>
                  <a:solidFill>
                    <a:srgbClr val="ffffff"/>
                  </a:solidFill>
                </a:uFill>
                <a:latin typeface="Noto Sans CJK TC Bold"/>
                <a:ea typeface="標楷體"/>
              </a:rPr>
              <a:t>105</a:t>
            </a:r>
            <a:r>
              <a:rPr b="0" lang="en-US" sz="1800" spc="-1" strike="noStrike" u="sng">
                <a:solidFill>
                  <a:srgbClr val="c00000"/>
                </a:solidFill>
                <a:uFill>
                  <a:solidFill>
                    <a:srgbClr val="ffffff"/>
                  </a:solidFill>
                </a:uFill>
                <a:latin typeface="Noto Sans CJK TC Bold"/>
                <a:ea typeface="標楷體"/>
              </a:rPr>
              <a:t>年行憲紀念日</a:t>
            </a:r>
            <a:r>
              <a:rPr b="0" lang="en-US" sz="1800" spc="-1" strike="noStrike" u="sng">
                <a:solidFill>
                  <a:srgbClr val="c00000"/>
                </a:solidFill>
                <a:uFill>
                  <a:solidFill>
                    <a:srgbClr val="ffffff"/>
                  </a:solidFill>
                </a:uFill>
                <a:latin typeface="Noto Sans CJK TC Bold"/>
                <a:ea typeface="標楷體"/>
              </a:rPr>
              <a:t>12</a:t>
            </a:r>
            <a:r>
              <a:rPr b="0" lang="en-US" sz="1800" spc="-1" strike="noStrike" u="sng">
                <a:solidFill>
                  <a:srgbClr val="c00000"/>
                </a:solidFill>
                <a:uFill>
                  <a:solidFill>
                    <a:srgbClr val="ffffff"/>
                  </a:solidFill>
                </a:uFill>
                <a:latin typeface="Noto Sans CJK TC Bold"/>
                <a:ea typeface="標楷體"/>
              </a:rPr>
              <a:t>月</a:t>
            </a:r>
            <a:r>
              <a:rPr b="0" lang="en-US" sz="1800" spc="-1" strike="noStrike" u="sng">
                <a:solidFill>
                  <a:srgbClr val="c00000"/>
                </a:solidFill>
                <a:uFill>
                  <a:solidFill>
                    <a:srgbClr val="ffffff"/>
                  </a:solidFill>
                </a:uFill>
                <a:latin typeface="Noto Sans CJK TC Bold"/>
                <a:ea typeface="標楷體"/>
              </a:rPr>
              <a:t>25</a:t>
            </a:r>
            <a:r>
              <a:rPr b="0" lang="en-US" sz="1800" spc="-1" strike="noStrike" u="sng">
                <a:solidFill>
                  <a:srgbClr val="c00000"/>
                </a:solidFill>
                <a:uFill>
                  <a:solidFill>
                    <a:srgbClr val="ffffff"/>
                  </a:solidFill>
                </a:uFill>
                <a:latin typeface="Noto Sans CJK TC Bold"/>
                <a:ea typeface="標楷體"/>
              </a:rPr>
              <a:t>日仍然放假</a:t>
            </a:r>
            <a:r>
              <a:rPr b="0" lang="en-US" sz="1800" spc="-1" strike="noStrike">
                <a:solidFill>
                  <a:srgbClr val="c00000"/>
                </a:solidFill>
                <a:uFill>
                  <a:solidFill>
                    <a:srgbClr val="ffffff"/>
                  </a:solidFill>
                </a:uFill>
                <a:latin typeface="Noto Sans CJK TC Bold"/>
                <a:ea typeface="標楷體"/>
              </a:rPr>
              <a:t>）</a:t>
            </a:r>
            <a:endParaRPr b="0" lang="en-US" sz="1800" spc="-1" strike="noStrike">
              <a:solidFill>
                <a:srgbClr val="000000"/>
              </a:solidFill>
              <a:uFill>
                <a:solidFill>
                  <a:srgbClr val="ffffff"/>
                </a:solidFill>
              </a:uFill>
              <a:latin typeface="Arial"/>
            </a:endParaRPr>
          </a:p>
        </p:txBody>
      </p:sp>
      <p:sp>
        <p:nvSpPr>
          <p:cNvPr id="489" name="CustomShape 8"/>
          <p:cNvSpPr/>
          <p:nvPr/>
        </p:nvSpPr>
        <p:spPr>
          <a:xfrm>
            <a:off x="8686800" y="6400800"/>
            <a:ext cx="456840" cy="456840"/>
          </a:xfrm>
          <a:prstGeom prst="ellipse">
            <a:avLst/>
          </a:prstGeom>
          <a:noFill/>
          <a:ln>
            <a:noFill/>
          </a:ln>
        </p:spPr>
        <p:style>
          <a:lnRef idx="0"/>
          <a:fillRef idx="0"/>
          <a:effectRef idx="0"/>
          <a:fontRef idx="minor"/>
        </p:style>
      </p:sp>
      <p:sp>
        <p:nvSpPr>
          <p:cNvPr id="490" name="TextShape 9"/>
          <p:cNvSpPr txBox="1"/>
          <p:nvPr/>
        </p:nvSpPr>
        <p:spPr>
          <a:xfrm>
            <a:off x="509760" y="6443640"/>
            <a:ext cx="907560" cy="309240"/>
          </a:xfrm>
          <a:prstGeom prst="rect">
            <a:avLst/>
          </a:prstGeom>
          <a:noFill/>
          <a:ln>
            <a:noFill/>
          </a:ln>
        </p:spPr>
        <p:txBody>
          <a:bodyPr lIns="90000" rIns="90000" tIns="46800" bIns="46800"/>
          <a:p>
            <a:pPr algn="ctr">
              <a:lnSpc>
                <a:spcPct val="100000"/>
              </a:lnSpc>
            </a:pPr>
            <a:fld id="{0A9D363B-BA1E-4D4A-AF06-D053213E66EA}"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491" name="TextShape 10"/>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66" dur="indefinite" restart="never" nodeType="tmRoot">
          <p:childTnLst>
            <p:seq>
              <p:cTn id="67"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2" name="CustomShape 1"/>
          <p:cNvSpPr/>
          <p:nvPr/>
        </p:nvSpPr>
        <p:spPr>
          <a:xfrm>
            <a:off x="11160" y="115920"/>
            <a:ext cx="9251640" cy="55836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2400" spc="-1" strike="noStrike">
                <a:solidFill>
                  <a:srgbClr val="ffffff"/>
                </a:solidFill>
                <a:uFill>
                  <a:solidFill>
                    <a:srgbClr val="ffffff"/>
                  </a:solidFill>
                </a:uFill>
                <a:latin typeface="Noto Sans CJK TC Bold"/>
                <a:ea typeface="標楷體"/>
              </a:rPr>
              <a:t>原住民歲時祭儀</a:t>
            </a:r>
            <a:r>
              <a:rPr b="1" lang="en-US" sz="2400" spc="-1" strike="noStrike">
                <a:solidFill>
                  <a:srgbClr val="ffffff"/>
                </a:solidFill>
                <a:uFill>
                  <a:solidFill>
                    <a:srgbClr val="ffffff"/>
                  </a:solidFill>
                </a:uFill>
                <a:latin typeface="Noto Sans CJK TC Bold"/>
                <a:ea typeface="標楷體"/>
              </a:rPr>
              <a:t>-</a:t>
            </a:r>
            <a:r>
              <a:rPr b="1" lang="en-US" sz="2400" spc="-1" strike="noStrike">
                <a:solidFill>
                  <a:srgbClr val="ffffff"/>
                </a:solidFill>
                <a:uFill>
                  <a:solidFill>
                    <a:srgbClr val="ffffff"/>
                  </a:solidFill>
                </a:uFill>
                <a:latin typeface="Noto Sans CJK TC Bold"/>
                <a:ea typeface="標楷體"/>
              </a:rPr>
              <a:t>原民會</a:t>
            </a:r>
            <a:r>
              <a:rPr b="1" lang="en-US" sz="2400" spc="-1" strike="noStrike">
                <a:solidFill>
                  <a:srgbClr val="ffffff"/>
                </a:solidFill>
                <a:uFill>
                  <a:solidFill>
                    <a:srgbClr val="ffffff"/>
                  </a:solidFill>
                </a:uFill>
                <a:latin typeface="Noto Sans CJK TC Bold"/>
                <a:ea typeface="標楷體"/>
              </a:rPr>
              <a:t>105.12.29</a:t>
            </a:r>
            <a:r>
              <a:rPr b="1" lang="en-US" sz="2400" spc="-1" strike="noStrike">
                <a:solidFill>
                  <a:srgbClr val="ffffff"/>
                </a:solidFill>
                <a:uFill>
                  <a:solidFill>
                    <a:srgbClr val="ffffff"/>
                  </a:solidFill>
                </a:uFill>
                <a:latin typeface="Noto Sans CJK TC Bold"/>
                <a:ea typeface="標楷體"/>
              </a:rPr>
              <a:t>原民綜字第</a:t>
            </a:r>
            <a:r>
              <a:rPr b="1" lang="en-US" sz="2400" spc="-1" strike="noStrike">
                <a:solidFill>
                  <a:srgbClr val="ffffff"/>
                </a:solidFill>
                <a:uFill>
                  <a:solidFill>
                    <a:srgbClr val="ffffff"/>
                  </a:solidFill>
                </a:uFill>
                <a:latin typeface="Noto Sans CJK TC Bold"/>
                <a:ea typeface="標楷體"/>
              </a:rPr>
              <a:t>1050075633</a:t>
            </a:r>
            <a:r>
              <a:rPr b="1" lang="en-US" sz="2400" spc="-1" strike="noStrike">
                <a:solidFill>
                  <a:srgbClr val="ffffff"/>
                </a:solidFill>
                <a:uFill>
                  <a:solidFill>
                    <a:srgbClr val="ffffff"/>
                  </a:solidFill>
                </a:uFill>
                <a:latin typeface="Noto Sans CJK TC Bold"/>
                <a:ea typeface="標楷體"/>
              </a:rPr>
              <a:t>號公告</a:t>
            </a:r>
            <a:endParaRPr b="0" lang="en-US" sz="1800" spc="-1" strike="noStrike">
              <a:solidFill>
                <a:srgbClr val="000000"/>
              </a:solidFill>
              <a:uFill>
                <a:solidFill>
                  <a:srgbClr val="ffffff"/>
                </a:solidFill>
              </a:uFill>
              <a:latin typeface="Arial"/>
            </a:endParaRPr>
          </a:p>
        </p:txBody>
      </p:sp>
      <p:pic>
        <p:nvPicPr>
          <p:cNvPr id="493" name="Picture 2" descr=""/>
          <p:cNvPicPr/>
          <p:nvPr/>
        </p:nvPicPr>
        <p:blipFill>
          <a:blip r:embed="rId1"/>
          <a:stretch/>
        </p:blipFill>
        <p:spPr>
          <a:xfrm>
            <a:off x="1835280" y="784080"/>
            <a:ext cx="5406840" cy="5963760"/>
          </a:xfrm>
          <a:prstGeom prst="rect">
            <a:avLst/>
          </a:prstGeom>
          <a:ln>
            <a:noFill/>
          </a:ln>
        </p:spPr>
      </p:pic>
      <p:sp>
        <p:nvSpPr>
          <p:cNvPr id="494" name="CustomShape 2"/>
          <p:cNvSpPr/>
          <p:nvPr/>
        </p:nvSpPr>
        <p:spPr>
          <a:xfrm>
            <a:off x="6156360" y="6453360"/>
            <a:ext cx="2890440" cy="315720"/>
          </a:xfrm>
          <a:prstGeom prst="rect">
            <a:avLst/>
          </a:prstGeom>
          <a:noFill/>
          <a:ln>
            <a:noFill/>
          </a:ln>
        </p:spPr>
        <p:style>
          <a:lnRef idx="0"/>
          <a:fillRef idx="0"/>
          <a:effectRef idx="0"/>
          <a:fontRef idx="minor"/>
        </p:style>
        <p:txBody>
          <a:bodyPr lIns="90000" rIns="90000" tIns="46800" bIns="46800"/>
          <a:p>
            <a:pPr algn="r">
              <a:lnSpc>
                <a:spcPct val="100000"/>
              </a:lnSpc>
            </a:pPr>
            <a:r>
              <a:rPr b="1" lang="en-US" sz="1200" spc="-1" strike="noStrike">
                <a:solidFill>
                  <a:srgbClr val="ffffff"/>
                </a:solidFill>
                <a:uFill>
                  <a:solidFill>
                    <a:srgbClr val="ffffff"/>
                  </a:solidFill>
                </a:uFill>
                <a:latin typeface="Times New Roman"/>
                <a:ea typeface="新細明體"/>
              </a:rPr>
              <a:t>勞動條件</a:t>
            </a:r>
            <a:endParaRPr b="0" lang="en-US" sz="1800" spc="-1" strike="noStrike">
              <a:solidFill>
                <a:srgbClr val="000000"/>
              </a:solidFill>
              <a:uFill>
                <a:solidFill>
                  <a:srgbClr val="ffffff"/>
                </a:solidFill>
              </a:uFill>
              <a:latin typeface="Arial"/>
            </a:endParaRPr>
          </a:p>
        </p:txBody>
      </p:sp>
      <p:sp>
        <p:nvSpPr>
          <p:cNvPr id="495" name="TextShape 3"/>
          <p:cNvSpPr txBox="1"/>
          <p:nvPr/>
        </p:nvSpPr>
        <p:spPr>
          <a:xfrm>
            <a:off x="509760" y="6443640"/>
            <a:ext cx="907560" cy="309240"/>
          </a:xfrm>
          <a:prstGeom prst="rect">
            <a:avLst/>
          </a:prstGeom>
          <a:noFill/>
          <a:ln>
            <a:noFill/>
          </a:ln>
        </p:spPr>
        <p:txBody>
          <a:bodyPr lIns="90000" rIns="90000" tIns="46800" bIns="46800"/>
          <a:p>
            <a:pPr algn="ctr">
              <a:lnSpc>
                <a:spcPct val="100000"/>
              </a:lnSpc>
            </a:pPr>
            <a:fld id="{441B06BF-A507-4F3C-8501-CA064E732EA2}"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496" name="TextShape 4"/>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68" dur="indefinite" restart="never" nodeType="tmRoot">
          <p:childTnLst>
            <p:seq>
              <p:cTn id="69"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CustomShape 1"/>
          <p:cNvSpPr/>
          <p:nvPr/>
        </p:nvSpPr>
        <p:spPr>
          <a:xfrm>
            <a:off x="304920" y="351000"/>
            <a:ext cx="8300520" cy="55836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200" spc="-1" strike="noStrike">
                <a:solidFill>
                  <a:srgbClr val="ffffff"/>
                </a:solidFill>
                <a:uFill>
                  <a:solidFill>
                    <a:srgbClr val="ffffff"/>
                  </a:solidFill>
                </a:uFill>
                <a:latin typeface="Gill Sans MT"/>
                <a:ea typeface="標楷體"/>
              </a:rPr>
              <a:t>Q</a:t>
            </a:r>
            <a:r>
              <a:rPr b="1" lang="en-US" sz="3200" spc="-1" strike="noStrike">
                <a:solidFill>
                  <a:srgbClr val="ffffff"/>
                </a:solidFill>
                <a:uFill>
                  <a:solidFill>
                    <a:srgbClr val="ffffff"/>
                  </a:solidFill>
                </a:uFill>
                <a:latin typeface="Gill Sans MT"/>
                <a:ea typeface="標楷體"/>
              </a:rPr>
              <a:t>：特休新制是否容許曆年制？（一）</a:t>
            </a:r>
            <a:endParaRPr b="0" lang="en-US" sz="1800" spc="-1" strike="noStrike">
              <a:solidFill>
                <a:srgbClr val="000000"/>
              </a:solidFill>
              <a:uFill>
                <a:solidFill>
                  <a:srgbClr val="ffffff"/>
                </a:solidFill>
              </a:uFill>
              <a:latin typeface="Arial"/>
            </a:endParaRPr>
          </a:p>
        </p:txBody>
      </p:sp>
      <p:sp>
        <p:nvSpPr>
          <p:cNvPr id="498" name="CustomShape 2"/>
          <p:cNvSpPr/>
          <p:nvPr/>
        </p:nvSpPr>
        <p:spPr>
          <a:xfrm>
            <a:off x="6156360" y="6453360"/>
            <a:ext cx="2890440" cy="315720"/>
          </a:xfrm>
          <a:prstGeom prst="rect">
            <a:avLst/>
          </a:prstGeom>
          <a:noFill/>
          <a:ln>
            <a:noFill/>
          </a:ln>
        </p:spPr>
        <p:style>
          <a:lnRef idx="0"/>
          <a:fillRef idx="0"/>
          <a:effectRef idx="0"/>
          <a:fontRef idx="minor"/>
        </p:style>
        <p:txBody>
          <a:bodyPr lIns="90000" rIns="90000" tIns="46800" bIns="46800"/>
          <a:p>
            <a:pPr algn="r">
              <a:lnSpc>
                <a:spcPct val="100000"/>
              </a:lnSpc>
            </a:pPr>
            <a:r>
              <a:rPr b="1" lang="en-US" sz="1200" spc="-1" strike="noStrike">
                <a:solidFill>
                  <a:srgbClr val="ffffff"/>
                </a:solidFill>
                <a:uFill>
                  <a:solidFill>
                    <a:srgbClr val="ffffff"/>
                  </a:solidFill>
                </a:uFill>
                <a:latin typeface="Times New Roman"/>
                <a:ea typeface="新細明體"/>
              </a:rPr>
              <a:t>勞動條件</a:t>
            </a:r>
            <a:endParaRPr b="0" lang="en-US" sz="1800" spc="-1" strike="noStrike">
              <a:solidFill>
                <a:srgbClr val="000000"/>
              </a:solidFill>
              <a:uFill>
                <a:solidFill>
                  <a:srgbClr val="ffffff"/>
                </a:solidFill>
              </a:uFill>
              <a:latin typeface="Arial"/>
            </a:endParaRPr>
          </a:p>
        </p:txBody>
      </p:sp>
      <p:sp>
        <p:nvSpPr>
          <p:cNvPr id="499" name="TextShape 3"/>
          <p:cNvSpPr txBox="1"/>
          <p:nvPr/>
        </p:nvSpPr>
        <p:spPr>
          <a:xfrm>
            <a:off x="509760" y="6443640"/>
            <a:ext cx="907560" cy="309240"/>
          </a:xfrm>
          <a:prstGeom prst="rect">
            <a:avLst/>
          </a:prstGeom>
          <a:noFill/>
          <a:ln>
            <a:noFill/>
          </a:ln>
        </p:spPr>
        <p:txBody>
          <a:bodyPr lIns="90000" rIns="90000" tIns="46800" bIns="46800"/>
          <a:p>
            <a:pPr algn="ctr">
              <a:lnSpc>
                <a:spcPct val="100000"/>
              </a:lnSpc>
            </a:pPr>
            <a:fld id="{5A8914A6-7DEB-4607-B969-9A41E8FBB0C2}"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500" name="TextShape 4"/>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
        <p:nvSpPr>
          <p:cNvPr id="501" name="CustomShape 5"/>
          <p:cNvSpPr/>
          <p:nvPr/>
        </p:nvSpPr>
        <p:spPr>
          <a:xfrm>
            <a:off x="785880" y="1285920"/>
            <a:ext cx="8000640" cy="6161040"/>
          </a:xfrm>
          <a:prstGeom prst="rect">
            <a:avLst/>
          </a:prstGeom>
          <a:noFill/>
          <a:ln w="9360">
            <a:noFill/>
          </a:ln>
        </p:spPr>
        <p:style>
          <a:lnRef idx="0"/>
          <a:fillRef idx="0"/>
          <a:effectRef idx="0"/>
          <a:fontRef idx="minor"/>
        </p:style>
        <p:txBody>
          <a:bodyPr lIns="90000" rIns="90000" tIns="46800" bIns="46800"/>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1" lang="en-US" sz="2000" spc="-1" strike="noStrike">
                <a:solidFill>
                  <a:srgbClr val="ff0000"/>
                </a:solidFill>
                <a:uFill>
                  <a:solidFill>
                    <a:srgbClr val="ffffff"/>
                  </a:solidFill>
                </a:uFill>
                <a:latin typeface="標楷體"/>
                <a:ea typeface="標楷體"/>
              </a:rPr>
              <a:t>勞動基準法施行細則 </a:t>
            </a:r>
            <a:r>
              <a:rPr b="1" lang="en-US" sz="2000" spc="-1" strike="noStrike">
                <a:solidFill>
                  <a:srgbClr val="ff0000"/>
                </a:solidFill>
                <a:uFill>
                  <a:solidFill>
                    <a:srgbClr val="ffffff"/>
                  </a:solidFill>
                </a:uFill>
                <a:latin typeface="標楷體"/>
                <a:ea typeface="標楷體"/>
              </a:rPr>
              <a:t>§24</a:t>
            </a:r>
            <a:endParaRPr b="0" lang="en-US" sz="1800" spc="-1" strike="noStrike">
              <a:solidFill>
                <a:srgbClr val="000000"/>
              </a:solidFill>
              <a:uFill>
                <a:solidFill>
                  <a:srgbClr val="ffffff"/>
                </a:solidFill>
              </a:uFill>
              <a:latin typeface="Arial"/>
            </a:endParaRPr>
          </a:p>
          <a:p>
            <a:pPr>
              <a:lnSpc>
                <a:spcPct val="100000"/>
              </a:lnSpc>
            </a:pPr>
            <a:r>
              <a:rPr b="1" lang="en-US" sz="2000" spc="-1" strike="noStrike">
                <a:solidFill>
                  <a:srgbClr val="000000"/>
                </a:solidFill>
                <a:uFill>
                  <a:solidFill>
                    <a:srgbClr val="ffffff"/>
                  </a:solidFill>
                </a:uFill>
                <a:latin typeface="標楷體"/>
                <a:ea typeface="標楷體"/>
              </a:rPr>
              <a:t>勞工於符合第三十八條第一 項所定之特別休假條件時，取得請休特別休假之權利﹔其計算特別休假之工作年資應依第五條之規定。</a:t>
            </a:r>
            <a:endParaRPr b="0" lang="en-US" sz="1800" spc="-1" strike="noStrike">
              <a:solidFill>
                <a:srgbClr val="000000"/>
              </a:solidFill>
              <a:uFill>
                <a:solidFill>
                  <a:srgbClr val="ffffff"/>
                </a:solidFill>
              </a:uFill>
              <a:latin typeface="Arial"/>
            </a:endParaRPr>
          </a:p>
          <a:p>
            <a:pPr>
              <a:lnSpc>
                <a:spcPct val="100000"/>
              </a:lnSpc>
            </a:pPr>
            <a:r>
              <a:rPr b="1" lang="en-US" sz="2000" spc="-1" strike="noStrike">
                <a:solidFill>
                  <a:srgbClr val="000000"/>
                </a:solidFill>
                <a:uFill>
                  <a:solidFill>
                    <a:srgbClr val="ffffff"/>
                  </a:solidFill>
                </a:uFill>
                <a:latin typeface="標楷體"/>
                <a:ea typeface="標楷體"/>
              </a:rPr>
              <a:t>依本法第三十八條第一項及前項規定給予之特別休假日數，勞雇雙方得協商於下列期間內，行使特別休假權利： </a:t>
            </a:r>
            <a:endParaRPr b="0" lang="en-US" sz="1800" spc="-1" strike="noStrike">
              <a:solidFill>
                <a:srgbClr val="000000"/>
              </a:solidFill>
              <a:uFill>
                <a:solidFill>
                  <a:srgbClr val="ffffff"/>
                </a:solidFill>
              </a:uFill>
              <a:latin typeface="Arial"/>
            </a:endParaRPr>
          </a:p>
          <a:p>
            <a:pPr>
              <a:lnSpc>
                <a:spcPct val="100000"/>
              </a:lnSpc>
            </a:pPr>
            <a:r>
              <a:rPr b="1" lang="en-US" sz="2000" spc="-1" strike="noStrike">
                <a:solidFill>
                  <a:srgbClr val="000000"/>
                </a:solidFill>
                <a:uFill>
                  <a:solidFill>
                    <a:srgbClr val="ffffff"/>
                  </a:solidFill>
                </a:uFill>
                <a:latin typeface="標楷體"/>
                <a:ea typeface="標楷體"/>
              </a:rPr>
              <a:t>一、以勞工受僱當日起算，每一週年之期間。但其工作六個月以上一　　年未滿者，為取得特別休假權利後六個月之期間。 </a:t>
            </a:r>
            <a:endParaRPr b="0" lang="en-US" sz="1800" spc="-1" strike="noStrike">
              <a:solidFill>
                <a:srgbClr val="000000"/>
              </a:solidFill>
              <a:uFill>
                <a:solidFill>
                  <a:srgbClr val="ffffff"/>
                </a:solidFill>
              </a:uFill>
              <a:latin typeface="Arial"/>
            </a:endParaRPr>
          </a:p>
          <a:p>
            <a:pPr>
              <a:lnSpc>
                <a:spcPct val="100000"/>
              </a:lnSpc>
            </a:pPr>
            <a:r>
              <a:rPr b="1" lang="en-US" sz="2000" spc="-1" strike="noStrike">
                <a:solidFill>
                  <a:srgbClr val="000000"/>
                </a:solidFill>
                <a:uFill>
                  <a:solidFill>
                    <a:srgbClr val="ffffff"/>
                  </a:solidFill>
                </a:uFill>
                <a:latin typeface="標楷體"/>
                <a:ea typeface="標楷體"/>
              </a:rPr>
              <a:t>二、每年一月一日至十二月 三十一日之期間。 </a:t>
            </a:r>
            <a:endParaRPr b="0" lang="en-US" sz="1800" spc="-1" strike="noStrike">
              <a:solidFill>
                <a:srgbClr val="000000"/>
              </a:solidFill>
              <a:uFill>
                <a:solidFill>
                  <a:srgbClr val="ffffff"/>
                </a:solidFill>
              </a:uFill>
              <a:latin typeface="Arial"/>
            </a:endParaRPr>
          </a:p>
          <a:p>
            <a:pPr>
              <a:lnSpc>
                <a:spcPct val="100000"/>
              </a:lnSpc>
            </a:pPr>
            <a:r>
              <a:rPr b="1" lang="en-US" sz="2000" spc="-1" strike="noStrike">
                <a:solidFill>
                  <a:srgbClr val="000000"/>
                </a:solidFill>
                <a:uFill>
                  <a:solidFill>
                    <a:srgbClr val="ffffff"/>
                  </a:solidFill>
                </a:uFill>
                <a:latin typeface="標楷體"/>
                <a:ea typeface="標楷體"/>
              </a:rPr>
              <a:t>三、教育單位之學年度、事業單位之會計年度或勞雇雙方約定年度之　　期間。 </a:t>
            </a:r>
            <a:endParaRPr b="0" lang="en-US" sz="1800" spc="-1" strike="noStrike">
              <a:solidFill>
                <a:srgbClr val="000000"/>
              </a:solidFill>
              <a:uFill>
                <a:solidFill>
                  <a:srgbClr val="ffffff"/>
                </a:solidFill>
              </a:uFill>
              <a:latin typeface="Arial"/>
            </a:endParaRPr>
          </a:p>
          <a:p>
            <a:pPr>
              <a:lnSpc>
                <a:spcPct val="100000"/>
              </a:lnSpc>
            </a:pPr>
            <a:r>
              <a:rPr b="1" lang="en-US" sz="2000" spc="-1" strike="noStrike">
                <a:solidFill>
                  <a:srgbClr val="000000"/>
                </a:solidFill>
                <a:uFill>
                  <a:solidFill>
                    <a:srgbClr val="ffffff"/>
                  </a:solidFill>
                </a:uFill>
                <a:latin typeface="標楷體"/>
                <a:ea typeface="標楷體"/>
              </a:rPr>
              <a:t>雇主依本法第三十八條第三項規定告知勞工排定特別休假，應於勞工符合特別休假條件之日起三十日內為之。</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Gill Sans MT"/>
                <a:ea typeface="標楷體"/>
              </a:rPr>
              <a:t> </a:t>
            </a:r>
            <a:endParaRPr b="0" lang="en-US" sz="1800" spc="-1" strike="noStrike">
              <a:solidFill>
                <a:srgbClr val="000000"/>
              </a:solidFill>
              <a:uFill>
                <a:solidFill>
                  <a:srgbClr val="ffffff"/>
                </a:solidFill>
              </a:uFill>
              <a:latin typeface="Arial"/>
            </a:endParaRPr>
          </a:p>
        </p:txBody>
      </p:sp>
      <p:sp>
        <p:nvSpPr>
          <p:cNvPr id="502" name="CustomShape 6"/>
          <p:cNvSpPr/>
          <p:nvPr/>
        </p:nvSpPr>
        <p:spPr>
          <a:xfrm>
            <a:off x="785880" y="1428840"/>
            <a:ext cx="7857720" cy="1614960"/>
          </a:xfrm>
          <a:prstGeom prst="rect">
            <a:avLst/>
          </a:prstGeom>
          <a:noFill/>
          <a:ln>
            <a:noFill/>
          </a:ln>
        </p:spPr>
        <p:style>
          <a:lnRef idx="0"/>
          <a:fillRef idx="0"/>
          <a:effectRef idx="0"/>
          <a:fontRef idx="minor"/>
        </p:style>
        <p:txBody>
          <a:bodyPr lIns="90000" rIns="90000" tIns="45000" bIns="45000"/>
          <a:p>
            <a:pPr>
              <a:lnSpc>
                <a:spcPct val="100000"/>
              </a:lnSpc>
            </a:pPr>
            <a:r>
              <a:rPr b="1" lang="en-US" sz="2000" spc="-1" strike="noStrike">
                <a:solidFill>
                  <a:srgbClr val="ff0000"/>
                </a:solidFill>
                <a:uFill>
                  <a:solidFill>
                    <a:srgbClr val="ffffff"/>
                  </a:solidFill>
                </a:uFill>
                <a:latin typeface="標楷體"/>
                <a:ea typeface="標楷體"/>
              </a:rPr>
              <a:t>勞動基準法施行細則</a:t>
            </a:r>
            <a:r>
              <a:rPr b="1" lang="en-US" sz="2000" spc="-1" strike="noStrike">
                <a:solidFill>
                  <a:srgbClr val="ff0000"/>
                </a:solidFill>
                <a:uFill>
                  <a:solidFill>
                    <a:srgbClr val="ffffff"/>
                  </a:solidFill>
                </a:uFill>
                <a:latin typeface="標楷體"/>
                <a:ea typeface="標楷體"/>
              </a:rPr>
              <a:t>§5</a:t>
            </a:r>
            <a:endParaRPr b="0" lang="en-US" sz="1800" spc="-1" strike="noStrike">
              <a:solidFill>
                <a:srgbClr val="000000"/>
              </a:solidFill>
              <a:uFill>
                <a:solidFill>
                  <a:srgbClr val="ffffff"/>
                </a:solidFill>
              </a:uFill>
              <a:latin typeface="Arial"/>
            </a:endParaRPr>
          </a:p>
          <a:p>
            <a:pPr>
              <a:lnSpc>
                <a:spcPct val="100000"/>
              </a:lnSpc>
            </a:pPr>
            <a:r>
              <a:rPr b="1" lang="en-US" sz="2000" spc="-1" strike="noStrike">
                <a:solidFill>
                  <a:srgbClr val="000000"/>
                </a:solidFill>
                <a:uFill>
                  <a:solidFill>
                    <a:srgbClr val="ffffff"/>
                  </a:solidFill>
                </a:uFill>
                <a:latin typeface="標楷體"/>
                <a:ea typeface="標楷體"/>
              </a:rPr>
              <a:t>勞工工作年資以服務同一事業單位為限，並自受僱當日起算。適用本法前已在同一事業單位工作之年資合併計算。</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timing>
    <p:tnLst>
      <p:par>
        <p:cTn id="70" dur="indefinite" restart="never" nodeType="tmRoot">
          <p:childTnLst>
            <p:seq>
              <p:cTn id="71"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3" name="CustomShape 1"/>
          <p:cNvSpPr/>
          <p:nvPr/>
        </p:nvSpPr>
        <p:spPr>
          <a:xfrm>
            <a:off x="285840" y="357120"/>
            <a:ext cx="8300520" cy="558360"/>
          </a:xfrm>
          <a:prstGeom prst="rect">
            <a:avLst/>
          </a:prstGeom>
          <a:noFill/>
          <a:ln w="9360">
            <a:noFill/>
          </a:ln>
        </p:spPr>
        <p:style>
          <a:lnRef idx="0"/>
          <a:fillRef idx="0"/>
          <a:effectRef idx="0"/>
          <a:fontRef idx="minor"/>
        </p:style>
        <p:txBody>
          <a:bodyPr lIns="90000" rIns="90000" tIns="46800" bIns="46800" anchor="ctr"/>
          <a:p>
            <a:pPr>
              <a:lnSpc>
                <a:spcPct val="100000"/>
              </a:lnSpc>
            </a:pPr>
            <a:r>
              <a:rPr b="1" lang="en-US" sz="3200" spc="-1" strike="noStrike">
                <a:solidFill>
                  <a:srgbClr val="ffffff"/>
                </a:solidFill>
                <a:uFill>
                  <a:solidFill>
                    <a:srgbClr val="ffffff"/>
                  </a:solidFill>
                </a:uFill>
                <a:latin typeface="標楷體"/>
                <a:ea typeface="標楷體"/>
              </a:rPr>
              <a:t>Q</a:t>
            </a:r>
            <a:r>
              <a:rPr b="1" lang="en-US" sz="3200" spc="-1" strike="noStrike">
                <a:solidFill>
                  <a:srgbClr val="ffffff"/>
                </a:solidFill>
                <a:uFill>
                  <a:solidFill>
                    <a:srgbClr val="ffffff"/>
                  </a:solidFill>
                </a:uFill>
                <a:latin typeface="標楷體"/>
                <a:ea typeface="標楷體"/>
              </a:rPr>
              <a:t>：特休新制是否容許曆年制？（二）</a:t>
            </a:r>
            <a:endParaRPr b="0" lang="en-US" sz="1800" spc="-1" strike="noStrike">
              <a:solidFill>
                <a:srgbClr val="000000"/>
              </a:solidFill>
              <a:uFill>
                <a:solidFill>
                  <a:srgbClr val="ffffff"/>
                </a:solidFill>
              </a:uFill>
              <a:latin typeface="Arial"/>
            </a:endParaRPr>
          </a:p>
        </p:txBody>
      </p:sp>
      <p:sp>
        <p:nvSpPr>
          <p:cNvPr id="504" name="CustomShape 2"/>
          <p:cNvSpPr/>
          <p:nvPr/>
        </p:nvSpPr>
        <p:spPr>
          <a:xfrm>
            <a:off x="6156360" y="6453360"/>
            <a:ext cx="2890440" cy="315720"/>
          </a:xfrm>
          <a:prstGeom prst="rect">
            <a:avLst/>
          </a:prstGeom>
          <a:noFill/>
          <a:ln>
            <a:noFill/>
          </a:ln>
        </p:spPr>
        <p:style>
          <a:lnRef idx="0"/>
          <a:fillRef idx="0"/>
          <a:effectRef idx="0"/>
          <a:fontRef idx="minor"/>
        </p:style>
        <p:txBody>
          <a:bodyPr lIns="90000" rIns="90000" tIns="46800" bIns="46800"/>
          <a:p>
            <a:pPr algn="r">
              <a:lnSpc>
                <a:spcPct val="100000"/>
              </a:lnSpc>
            </a:pPr>
            <a:r>
              <a:rPr b="1" lang="en-US" sz="1200" spc="-1" strike="noStrike">
                <a:solidFill>
                  <a:srgbClr val="ffffff"/>
                </a:solidFill>
                <a:uFill>
                  <a:solidFill>
                    <a:srgbClr val="ffffff"/>
                  </a:solidFill>
                </a:uFill>
                <a:latin typeface="Times New Roman"/>
                <a:ea typeface="新細明體"/>
              </a:rPr>
              <a:t>勞動條件</a:t>
            </a:r>
            <a:endParaRPr b="0" lang="en-US" sz="1800" spc="-1" strike="noStrike">
              <a:solidFill>
                <a:srgbClr val="000000"/>
              </a:solidFill>
              <a:uFill>
                <a:solidFill>
                  <a:srgbClr val="ffffff"/>
                </a:solidFill>
              </a:uFill>
              <a:latin typeface="Arial"/>
            </a:endParaRPr>
          </a:p>
        </p:txBody>
      </p:sp>
      <p:sp>
        <p:nvSpPr>
          <p:cNvPr id="505" name="TextShape 3"/>
          <p:cNvSpPr txBox="1"/>
          <p:nvPr/>
        </p:nvSpPr>
        <p:spPr>
          <a:xfrm>
            <a:off x="509760" y="6443640"/>
            <a:ext cx="907560" cy="309240"/>
          </a:xfrm>
          <a:prstGeom prst="rect">
            <a:avLst/>
          </a:prstGeom>
          <a:noFill/>
          <a:ln>
            <a:noFill/>
          </a:ln>
        </p:spPr>
        <p:txBody>
          <a:bodyPr lIns="90000" rIns="90000" tIns="46800" bIns="46800"/>
          <a:p>
            <a:pPr algn="ctr">
              <a:lnSpc>
                <a:spcPct val="100000"/>
              </a:lnSpc>
            </a:pPr>
            <a:fld id="{F0269851-E852-4DF2-8D6B-ADC06D6E82A9}"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506" name="TextShape 4"/>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
        <p:nvSpPr>
          <p:cNvPr id="507" name="CustomShape 5"/>
          <p:cNvSpPr/>
          <p:nvPr/>
        </p:nvSpPr>
        <p:spPr>
          <a:xfrm>
            <a:off x="504000" y="1080000"/>
            <a:ext cx="8496000" cy="6710400"/>
          </a:xfrm>
          <a:prstGeom prst="rect">
            <a:avLst/>
          </a:prstGeom>
          <a:noFill/>
          <a:ln w="9360">
            <a:noFill/>
          </a:ln>
        </p:spPr>
        <p:style>
          <a:lnRef idx="0"/>
          <a:fillRef idx="0"/>
          <a:effectRef idx="0"/>
          <a:fontRef idx="minor"/>
        </p:style>
        <p:txBody>
          <a:bodyPr lIns="90000" rIns="90000" tIns="46800" bIns="46800"/>
          <a:p>
            <a:pPr>
              <a:lnSpc>
                <a:spcPct val="100000"/>
              </a:lnSpc>
            </a:pPr>
            <a:r>
              <a:rPr b="1" lang="en-US" sz="2000" spc="-1" strike="noStrike">
                <a:solidFill>
                  <a:srgbClr val="ff0000"/>
                </a:solidFill>
                <a:uFill>
                  <a:solidFill>
                    <a:srgbClr val="ffffff"/>
                  </a:solidFill>
                </a:uFill>
                <a:latin typeface="標楷體"/>
                <a:ea typeface="標楷體"/>
              </a:rPr>
              <a:t>勞動基準法施行細則 </a:t>
            </a:r>
            <a:r>
              <a:rPr b="1" lang="en-US" sz="2000" spc="-1" strike="noStrike">
                <a:solidFill>
                  <a:srgbClr val="ff0000"/>
                </a:solidFill>
                <a:uFill>
                  <a:solidFill>
                    <a:srgbClr val="ffffff"/>
                  </a:solidFill>
                </a:uFill>
                <a:latin typeface="標楷體"/>
                <a:ea typeface="標楷體"/>
              </a:rPr>
              <a:t>§24</a:t>
            </a:r>
            <a:r>
              <a:rPr b="1" lang="en-US" sz="2000" spc="-1" strike="noStrike">
                <a:solidFill>
                  <a:srgbClr val="ff0000"/>
                </a:solidFill>
                <a:uFill>
                  <a:solidFill>
                    <a:srgbClr val="ffffff"/>
                  </a:solidFill>
                </a:uFill>
                <a:latin typeface="標楷體"/>
                <a:ea typeface="標楷體"/>
              </a:rPr>
              <a:t>說明</a:t>
            </a:r>
            <a:endParaRPr b="0" lang="en-US" sz="18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標楷體"/>
                <a:ea typeface="標楷體"/>
              </a:rPr>
              <a:t>考量實務上勞雇雙方多有約定以曆年制或會計年度給假之方式，已為慣例且行之有年，爰新增本條第二項規定，舉例如下：</a:t>
            </a:r>
            <a:endParaRPr b="0" lang="en-US" sz="18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標楷體"/>
                <a:ea typeface="標楷體"/>
              </a:rPr>
              <a:t>（一）勞工於</a:t>
            </a:r>
            <a:r>
              <a:rPr b="0" lang="en-US" sz="2000" spc="-1" strike="noStrike">
                <a:solidFill>
                  <a:srgbClr val="000000"/>
                </a:solidFill>
                <a:uFill>
                  <a:solidFill>
                    <a:srgbClr val="ffffff"/>
                  </a:solidFill>
                </a:uFill>
                <a:latin typeface="標楷體"/>
                <a:ea typeface="標楷體"/>
              </a:rPr>
              <a:t>106</a:t>
            </a:r>
            <a:r>
              <a:rPr b="0" lang="en-US" sz="2000" spc="-1" strike="noStrike">
                <a:solidFill>
                  <a:srgbClr val="000000"/>
                </a:solidFill>
                <a:uFill>
                  <a:solidFill>
                    <a:srgbClr val="ffffff"/>
                  </a:solidFill>
                </a:uFill>
                <a:latin typeface="標楷體"/>
                <a:ea typeface="標楷體"/>
              </a:rPr>
              <a:t>年</a:t>
            </a:r>
            <a:r>
              <a:rPr b="0" lang="en-US" sz="2000" spc="-1" strike="noStrike">
                <a:solidFill>
                  <a:srgbClr val="000000"/>
                </a:solidFill>
                <a:uFill>
                  <a:solidFill>
                    <a:srgbClr val="ffffff"/>
                  </a:solidFill>
                </a:uFill>
                <a:latin typeface="標楷體"/>
                <a:ea typeface="標楷體"/>
              </a:rPr>
              <a:t>7</a:t>
            </a:r>
            <a:r>
              <a:rPr b="0" lang="en-US" sz="2000" spc="-1" strike="noStrike">
                <a:solidFill>
                  <a:srgbClr val="000000"/>
                </a:solidFill>
                <a:uFill>
                  <a:solidFill>
                    <a:srgbClr val="ffffff"/>
                  </a:solidFill>
                </a:uFill>
                <a:latin typeface="標楷體"/>
                <a:ea typeface="標楷體"/>
              </a:rPr>
              <a:t>月</a:t>
            </a:r>
            <a:r>
              <a:rPr b="0" lang="en-US" sz="2000" spc="-1" strike="noStrike">
                <a:solidFill>
                  <a:srgbClr val="000000"/>
                </a:solidFill>
                <a:uFill>
                  <a:solidFill>
                    <a:srgbClr val="ffffff"/>
                  </a:solidFill>
                </a:uFill>
                <a:latin typeface="標楷體"/>
                <a:ea typeface="標楷體"/>
              </a:rPr>
              <a:t>1</a:t>
            </a:r>
            <a:r>
              <a:rPr b="0" lang="en-US" sz="2000" spc="-1" strike="noStrike">
                <a:solidFill>
                  <a:srgbClr val="000000"/>
                </a:solidFill>
                <a:uFill>
                  <a:solidFill>
                    <a:srgbClr val="ffffff"/>
                  </a:solidFill>
                </a:uFill>
                <a:latin typeface="標楷體"/>
                <a:ea typeface="標楷體"/>
              </a:rPr>
              <a:t>日到職，</a:t>
            </a:r>
            <a:r>
              <a:rPr b="0" lang="en-US" sz="2000" spc="-1" strike="noStrike">
                <a:solidFill>
                  <a:srgbClr val="000000"/>
                </a:solidFill>
                <a:uFill>
                  <a:solidFill>
                    <a:srgbClr val="ffffff"/>
                  </a:solidFill>
                </a:uFill>
                <a:latin typeface="標楷體"/>
                <a:ea typeface="標楷體"/>
              </a:rPr>
              <a:t>107</a:t>
            </a:r>
            <a:r>
              <a:rPr b="0" lang="en-US" sz="2000" spc="-1" strike="noStrike">
                <a:solidFill>
                  <a:srgbClr val="000000"/>
                </a:solidFill>
                <a:uFill>
                  <a:solidFill>
                    <a:srgbClr val="ffffff"/>
                  </a:solidFill>
                </a:uFill>
                <a:latin typeface="標楷體"/>
                <a:ea typeface="標楷體"/>
              </a:rPr>
              <a:t>年</a:t>
            </a:r>
            <a:r>
              <a:rPr b="0" lang="en-US" sz="2000" spc="-1" strike="noStrike">
                <a:solidFill>
                  <a:srgbClr val="000000"/>
                </a:solidFill>
                <a:uFill>
                  <a:solidFill>
                    <a:srgbClr val="ffffff"/>
                  </a:solidFill>
                </a:uFill>
                <a:latin typeface="標楷體"/>
                <a:ea typeface="標楷體"/>
              </a:rPr>
              <a:t>1</a:t>
            </a:r>
            <a:r>
              <a:rPr b="0" lang="en-US" sz="2000" spc="-1" strike="noStrike">
                <a:solidFill>
                  <a:srgbClr val="000000"/>
                </a:solidFill>
                <a:uFill>
                  <a:solidFill>
                    <a:srgbClr val="ffffff"/>
                  </a:solidFill>
                </a:uFill>
                <a:latin typeface="標楷體"/>
                <a:ea typeface="標楷體"/>
              </a:rPr>
              <a:t>月</a:t>
            </a:r>
            <a:r>
              <a:rPr b="0" lang="en-US" sz="2000" spc="-1" strike="noStrike">
                <a:solidFill>
                  <a:srgbClr val="000000"/>
                </a:solidFill>
                <a:uFill>
                  <a:solidFill>
                    <a:srgbClr val="ffffff"/>
                  </a:solidFill>
                </a:uFill>
                <a:latin typeface="標楷體"/>
                <a:ea typeface="標楷體"/>
              </a:rPr>
              <a:t>1</a:t>
            </a:r>
            <a:r>
              <a:rPr b="0" lang="en-US" sz="2000" spc="-1" strike="noStrike">
                <a:solidFill>
                  <a:srgbClr val="000000"/>
                </a:solidFill>
                <a:uFill>
                  <a:solidFill>
                    <a:srgbClr val="ffffff"/>
                  </a:solidFill>
                </a:uFill>
                <a:latin typeface="標楷體"/>
                <a:ea typeface="標楷體"/>
              </a:rPr>
              <a:t>日仍在職，得於</a:t>
            </a:r>
            <a:r>
              <a:rPr b="0" lang="en-US" sz="2000" spc="-1" strike="noStrike">
                <a:solidFill>
                  <a:srgbClr val="000000"/>
                </a:solidFill>
                <a:uFill>
                  <a:solidFill>
                    <a:srgbClr val="ffffff"/>
                  </a:solidFill>
                </a:uFill>
                <a:latin typeface="標楷體"/>
                <a:ea typeface="標楷體"/>
              </a:rPr>
              <a:t>107</a:t>
            </a:r>
            <a:r>
              <a:rPr b="0" lang="en-US" sz="2000" spc="-1" strike="noStrike">
                <a:solidFill>
                  <a:srgbClr val="000000"/>
                </a:solidFill>
                <a:uFill>
                  <a:solidFill>
                    <a:srgbClr val="ffffff"/>
                  </a:solidFill>
                </a:uFill>
                <a:latin typeface="標楷體"/>
                <a:ea typeface="標楷體"/>
              </a:rPr>
              <a:t>年</a:t>
            </a:r>
            <a:r>
              <a:rPr b="0" lang="en-US" sz="2000" spc="-1" strike="noStrike">
                <a:solidFill>
                  <a:srgbClr val="000000"/>
                </a:solidFill>
                <a:uFill>
                  <a:solidFill>
                    <a:srgbClr val="ffffff"/>
                  </a:solidFill>
                </a:uFill>
                <a:latin typeface="標楷體"/>
                <a:ea typeface="標楷體"/>
              </a:rPr>
              <a:t>1</a:t>
            </a:r>
            <a:r>
              <a:rPr b="0" lang="en-US" sz="2000" spc="-1" strike="noStrike">
                <a:solidFill>
                  <a:srgbClr val="000000"/>
                </a:solidFill>
                <a:uFill>
                  <a:solidFill>
                    <a:srgbClr val="ffffff"/>
                  </a:solidFill>
                </a:uFill>
                <a:latin typeface="標楷體"/>
                <a:ea typeface="標楷體"/>
              </a:rPr>
              <a:t>月</a:t>
            </a:r>
            <a:r>
              <a:rPr b="0" lang="en-US" sz="2000" spc="-1" strike="noStrike">
                <a:solidFill>
                  <a:srgbClr val="000000"/>
                </a:solidFill>
                <a:uFill>
                  <a:solidFill>
                    <a:srgbClr val="ffffff"/>
                  </a:solidFill>
                </a:uFill>
                <a:latin typeface="標楷體"/>
                <a:ea typeface="標楷體"/>
              </a:rPr>
              <a:t>1</a:t>
            </a:r>
            <a:r>
              <a:rPr b="0" lang="en-US" sz="2000" spc="-1" strike="noStrike">
                <a:solidFill>
                  <a:srgbClr val="000000"/>
                </a:solidFill>
                <a:uFill>
                  <a:solidFill>
                    <a:srgbClr val="ffffff"/>
                  </a:solidFill>
                </a:uFill>
                <a:latin typeface="標楷體"/>
                <a:ea typeface="標楷體"/>
              </a:rPr>
              <a:t>日至</a:t>
            </a:r>
            <a:r>
              <a:rPr b="0" lang="en-US" sz="2000" spc="-1" strike="noStrike">
                <a:solidFill>
                  <a:srgbClr val="000000"/>
                </a:solidFill>
                <a:uFill>
                  <a:solidFill>
                    <a:srgbClr val="ffffff"/>
                  </a:solidFill>
                </a:uFill>
                <a:latin typeface="標楷體"/>
                <a:ea typeface="標楷體"/>
              </a:rPr>
              <a:t>107</a:t>
            </a:r>
            <a:r>
              <a:rPr b="0" lang="en-US" sz="2000" spc="-1" strike="noStrike">
                <a:solidFill>
                  <a:srgbClr val="000000"/>
                </a:solidFill>
                <a:uFill>
                  <a:solidFill>
                    <a:srgbClr val="ffffff"/>
                  </a:solidFill>
                </a:uFill>
                <a:latin typeface="標楷體"/>
                <a:ea typeface="標楷體"/>
              </a:rPr>
              <a:t>年</a:t>
            </a:r>
            <a:r>
              <a:rPr b="0" lang="en-US" sz="2000" spc="-1" strike="noStrike">
                <a:solidFill>
                  <a:srgbClr val="000000"/>
                </a:solidFill>
                <a:uFill>
                  <a:solidFill>
                    <a:srgbClr val="ffffff"/>
                  </a:solidFill>
                </a:uFill>
                <a:latin typeface="標楷體"/>
                <a:ea typeface="標楷體"/>
              </a:rPr>
              <a:t>6</a:t>
            </a:r>
            <a:r>
              <a:rPr b="0" lang="en-US" sz="2000" spc="-1" strike="noStrike">
                <a:solidFill>
                  <a:srgbClr val="000000"/>
                </a:solidFill>
                <a:uFill>
                  <a:solidFill>
                    <a:srgbClr val="ffffff"/>
                  </a:solidFill>
                </a:uFill>
                <a:latin typeface="標楷體"/>
                <a:ea typeface="標楷體"/>
              </a:rPr>
              <a:t>月</a:t>
            </a:r>
            <a:r>
              <a:rPr b="0" lang="en-US" sz="2000" spc="-1" strike="noStrike">
                <a:solidFill>
                  <a:srgbClr val="000000"/>
                </a:solidFill>
                <a:uFill>
                  <a:solidFill>
                    <a:srgbClr val="ffffff"/>
                  </a:solidFill>
                </a:uFill>
                <a:latin typeface="標楷體"/>
                <a:ea typeface="標楷體"/>
              </a:rPr>
              <a:t>30</a:t>
            </a:r>
            <a:r>
              <a:rPr b="0" lang="en-US" sz="2000" spc="-1" strike="noStrike">
                <a:solidFill>
                  <a:srgbClr val="000000"/>
                </a:solidFill>
                <a:uFill>
                  <a:solidFill>
                    <a:srgbClr val="ffffff"/>
                  </a:solidFill>
                </a:uFill>
                <a:latin typeface="標楷體"/>
                <a:ea typeface="標楷體"/>
              </a:rPr>
              <a:t>日間請休特別休假</a:t>
            </a:r>
            <a:r>
              <a:rPr b="0" lang="en-US" sz="2000" spc="-1" strike="noStrike">
                <a:solidFill>
                  <a:srgbClr val="000000"/>
                </a:solidFill>
                <a:uFill>
                  <a:solidFill>
                    <a:srgbClr val="ffffff"/>
                  </a:solidFill>
                </a:uFill>
                <a:latin typeface="標楷體"/>
                <a:ea typeface="標楷體"/>
              </a:rPr>
              <a:t>3</a:t>
            </a:r>
            <a:r>
              <a:rPr b="0" lang="en-US" sz="2000" spc="-1" strike="noStrike">
                <a:solidFill>
                  <a:srgbClr val="000000"/>
                </a:solidFill>
                <a:uFill>
                  <a:solidFill>
                    <a:srgbClr val="ffffff"/>
                  </a:solidFill>
                </a:uFill>
                <a:latin typeface="標楷體"/>
                <a:ea typeface="標楷體"/>
              </a:rPr>
              <a:t>日。嗣於</a:t>
            </a:r>
            <a:r>
              <a:rPr b="0" lang="en-US" sz="2000" spc="-1" strike="noStrike">
                <a:solidFill>
                  <a:srgbClr val="000000"/>
                </a:solidFill>
                <a:uFill>
                  <a:solidFill>
                    <a:srgbClr val="ffffff"/>
                  </a:solidFill>
                </a:uFill>
                <a:latin typeface="標楷體"/>
                <a:ea typeface="標楷體"/>
              </a:rPr>
              <a:t>107</a:t>
            </a:r>
            <a:r>
              <a:rPr b="0" lang="en-US" sz="2000" spc="-1" strike="noStrike">
                <a:solidFill>
                  <a:srgbClr val="000000"/>
                </a:solidFill>
                <a:uFill>
                  <a:solidFill>
                    <a:srgbClr val="ffffff"/>
                  </a:solidFill>
                </a:uFill>
                <a:latin typeface="標楷體"/>
                <a:ea typeface="標楷體"/>
              </a:rPr>
              <a:t>年</a:t>
            </a:r>
            <a:r>
              <a:rPr b="0" lang="en-US" sz="2000" spc="-1" strike="noStrike">
                <a:solidFill>
                  <a:srgbClr val="000000"/>
                </a:solidFill>
                <a:uFill>
                  <a:solidFill>
                    <a:srgbClr val="ffffff"/>
                  </a:solidFill>
                </a:uFill>
                <a:latin typeface="標楷體"/>
                <a:ea typeface="標楷體"/>
              </a:rPr>
              <a:t>7</a:t>
            </a:r>
            <a:r>
              <a:rPr b="0" lang="en-US" sz="2000" spc="-1" strike="noStrike">
                <a:solidFill>
                  <a:srgbClr val="000000"/>
                </a:solidFill>
                <a:uFill>
                  <a:solidFill>
                    <a:srgbClr val="ffffff"/>
                  </a:solidFill>
                </a:uFill>
                <a:latin typeface="標楷體"/>
                <a:ea typeface="標楷體"/>
              </a:rPr>
              <a:t>月</a:t>
            </a:r>
            <a:r>
              <a:rPr b="0" lang="en-US" sz="2000" spc="-1" strike="noStrike">
                <a:solidFill>
                  <a:srgbClr val="000000"/>
                </a:solidFill>
                <a:uFill>
                  <a:solidFill>
                    <a:srgbClr val="ffffff"/>
                  </a:solidFill>
                </a:uFill>
                <a:latin typeface="標楷體"/>
                <a:ea typeface="標楷體"/>
              </a:rPr>
              <a:t>1</a:t>
            </a:r>
            <a:r>
              <a:rPr b="0" lang="en-US" sz="2000" spc="-1" strike="noStrike">
                <a:solidFill>
                  <a:srgbClr val="000000"/>
                </a:solidFill>
                <a:uFill>
                  <a:solidFill>
                    <a:srgbClr val="ffffff"/>
                  </a:solidFill>
                </a:uFill>
                <a:latin typeface="標楷體"/>
                <a:ea typeface="標楷體"/>
              </a:rPr>
              <a:t>日仍在職者，得於</a:t>
            </a:r>
            <a:r>
              <a:rPr b="0" lang="en-US" sz="2000" spc="-1" strike="noStrike">
                <a:solidFill>
                  <a:srgbClr val="000000"/>
                </a:solidFill>
                <a:uFill>
                  <a:solidFill>
                    <a:srgbClr val="ffffff"/>
                  </a:solidFill>
                </a:uFill>
                <a:latin typeface="標楷體"/>
                <a:ea typeface="標楷體"/>
              </a:rPr>
              <a:t>107</a:t>
            </a:r>
            <a:r>
              <a:rPr b="0" lang="en-US" sz="2000" spc="-1" strike="noStrike">
                <a:solidFill>
                  <a:srgbClr val="000000"/>
                </a:solidFill>
                <a:uFill>
                  <a:solidFill>
                    <a:srgbClr val="ffffff"/>
                  </a:solidFill>
                </a:uFill>
                <a:latin typeface="標楷體"/>
                <a:ea typeface="標楷體"/>
              </a:rPr>
              <a:t>年</a:t>
            </a:r>
            <a:r>
              <a:rPr b="0" lang="en-US" sz="2000" spc="-1" strike="noStrike">
                <a:solidFill>
                  <a:srgbClr val="000000"/>
                </a:solidFill>
                <a:uFill>
                  <a:solidFill>
                    <a:srgbClr val="ffffff"/>
                  </a:solidFill>
                </a:uFill>
                <a:latin typeface="標楷體"/>
                <a:ea typeface="標楷體"/>
              </a:rPr>
              <a:t>7</a:t>
            </a:r>
            <a:r>
              <a:rPr b="0" lang="en-US" sz="2000" spc="-1" strike="noStrike">
                <a:solidFill>
                  <a:srgbClr val="000000"/>
                </a:solidFill>
                <a:uFill>
                  <a:solidFill>
                    <a:srgbClr val="ffffff"/>
                  </a:solidFill>
                </a:uFill>
                <a:latin typeface="標楷體"/>
                <a:ea typeface="標楷體"/>
              </a:rPr>
              <a:t>月</a:t>
            </a:r>
            <a:r>
              <a:rPr b="0" lang="en-US" sz="2000" spc="-1" strike="noStrike">
                <a:solidFill>
                  <a:srgbClr val="000000"/>
                </a:solidFill>
                <a:uFill>
                  <a:solidFill>
                    <a:srgbClr val="ffffff"/>
                  </a:solidFill>
                </a:uFill>
                <a:latin typeface="標楷體"/>
                <a:ea typeface="標楷體"/>
              </a:rPr>
              <a:t>1</a:t>
            </a:r>
            <a:r>
              <a:rPr b="0" lang="en-US" sz="2000" spc="-1" strike="noStrike">
                <a:solidFill>
                  <a:srgbClr val="000000"/>
                </a:solidFill>
                <a:uFill>
                  <a:solidFill>
                    <a:srgbClr val="ffffff"/>
                  </a:solidFill>
                </a:uFill>
                <a:latin typeface="標楷體"/>
                <a:ea typeface="標楷體"/>
              </a:rPr>
              <a:t>日至</a:t>
            </a:r>
            <a:r>
              <a:rPr b="0" lang="en-US" sz="2000" spc="-1" strike="noStrike">
                <a:solidFill>
                  <a:srgbClr val="000000"/>
                </a:solidFill>
                <a:uFill>
                  <a:solidFill>
                    <a:srgbClr val="ffffff"/>
                  </a:solidFill>
                </a:uFill>
                <a:latin typeface="標楷體"/>
                <a:ea typeface="標楷體"/>
              </a:rPr>
              <a:t>108</a:t>
            </a:r>
            <a:r>
              <a:rPr b="0" lang="en-US" sz="2000" spc="-1" strike="noStrike">
                <a:solidFill>
                  <a:srgbClr val="000000"/>
                </a:solidFill>
                <a:uFill>
                  <a:solidFill>
                    <a:srgbClr val="ffffff"/>
                  </a:solidFill>
                </a:uFill>
                <a:latin typeface="標楷體"/>
                <a:ea typeface="標楷體"/>
              </a:rPr>
              <a:t>年</a:t>
            </a:r>
            <a:r>
              <a:rPr b="0" lang="en-US" sz="2000" spc="-1" strike="noStrike">
                <a:solidFill>
                  <a:srgbClr val="000000"/>
                </a:solidFill>
                <a:uFill>
                  <a:solidFill>
                    <a:srgbClr val="ffffff"/>
                  </a:solidFill>
                </a:uFill>
                <a:latin typeface="標楷體"/>
                <a:ea typeface="標楷體"/>
              </a:rPr>
              <a:t>6</a:t>
            </a:r>
            <a:r>
              <a:rPr b="0" lang="en-US" sz="2000" spc="-1" strike="noStrike">
                <a:solidFill>
                  <a:srgbClr val="000000"/>
                </a:solidFill>
                <a:uFill>
                  <a:solidFill>
                    <a:srgbClr val="ffffff"/>
                  </a:solidFill>
                </a:uFill>
                <a:latin typeface="標楷體"/>
                <a:ea typeface="標楷體"/>
              </a:rPr>
              <a:t>月</a:t>
            </a:r>
            <a:r>
              <a:rPr b="0" lang="en-US" sz="2000" spc="-1" strike="noStrike">
                <a:solidFill>
                  <a:srgbClr val="000000"/>
                </a:solidFill>
                <a:uFill>
                  <a:solidFill>
                    <a:srgbClr val="ffffff"/>
                  </a:solidFill>
                </a:uFill>
                <a:latin typeface="標楷體"/>
                <a:ea typeface="標楷體"/>
              </a:rPr>
              <a:t>30</a:t>
            </a:r>
            <a:r>
              <a:rPr b="0" lang="en-US" sz="2000" spc="-1" strike="noStrike">
                <a:solidFill>
                  <a:srgbClr val="000000"/>
                </a:solidFill>
                <a:uFill>
                  <a:solidFill>
                    <a:srgbClr val="ffffff"/>
                  </a:solidFill>
                </a:uFill>
                <a:latin typeface="標楷體"/>
                <a:ea typeface="標楷體"/>
              </a:rPr>
              <a:t>日間請休特別休假</a:t>
            </a:r>
            <a:r>
              <a:rPr b="0" lang="en-US" sz="2000" spc="-1" strike="noStrike">
                <a:solidFill>
                  <a:srgbClr val="000000"/>
                </a:solidFill>
                <a:uFill>
                  <a:solidFill>
                    <a:srgbClr val="ffffff"/>
                  </a:solidFill>
                </a:uFill>
                <a:latin typeface="標楷體"/>
                <a:ea typeface="標楷體"/>
              </a:rPr>
              <a:t>7</a:t>
            </a:r>
            <a:r>
              <a:rPr b="0" lang="en-US" sz="2000" spc="-1" strike="noStrike">
                <a:solidFill>
                  <a:srgbClr val="000000"/>
                </a:solidFill>
                <a:uFill>
                  <a:solidFill>
                    <a:srgbClr val="ffffff"/>
                  </a:solidFill>
                </a:uFill>
                <a:latin typeface="標楷體"/>
                <a:ea typeface="標楷體"/>
              </a:rPr>
              <a:t>日。</a:t>
            </a:r>
            <a:endParaRPr b="0" lang="en-US" sz="1800" spc="-1" strike="noStrike">
              <a:solidFill>
                <a:srgbClr val="000000"/>
              </a:solidFill>
              <a:uFill>
                <a:solidFill>
                  <a:srgbClr val="ffffff"/>
                </a:solidFill>
              </a:uFill>
              <a:latin typeface="Arial"/>
            </a:endParaRPr>
          </a:p>
          <a:p>
            <a:pPr>
              <a:lnSpc>
                <a:spcPct val="100000"/>
              </a:lnSpc>
            </a:pPr>
            <a:r>
              <a:rPr b="0" lang="en-US" sz="2000" spc="-1" strike="noStrike">
                <a:solidFill>
                  <a:srgbClr val="ff0000"/>
                </a:solidFill>
                <a:uFill>
                  <a:solidFill>
                    <a:srgbClr val="ffffff"/>
                  </a:solidFill>
                </a:uFill>
                <a:latin typeface="標楷體"/>
                <a:ea typeface="標楷體"/>
              </a:rPr>
              <a:t>（二）</a:t>
            </a:r>
            <a:r>
              <a:rPr b="0" lang="en-US" sz="2000" spc="-1" strike="noStrike">
                <a:solidFill>
                  <a:srgbClr val="ff0000"/>
                </a:solidFill>
                <a:uFill>
                  <a:solidFill>
                    <a:srgbClr val="ffffff"/>
                  </a:solidFill>
                </a:uFill>
                <a:latin typeface="標楷體"/>
                <a:ea typeface="標楷體"/>
              </a:rPr>
              <a:t>惟有鑒於部分事業單位採行「曆年制」分段給假者所在多有，爰允在未低於本法所定給假日數基準之前提下，續予為之。續上，以</a:t>
            </a:r>
            <a:r>
              <a:rPr b="0" lang="en-US" sz="2000" spc="-1" strike="noStrike">
                <a:solidFill>
                  <a:srgbClr val="ff0000"/>
                </a:solidFill>
                <a:uFill>
                  <a:solidFill>
                    <a:srgbClr val="ffffff"/>
                  </a:solidFill>
                </a:uFill>
                <a:latin typeface="標楷體"/>
                <a:ea typeface="標楷體"/>
              </a:rPr>
              <a:t>106</a:t>
            </a:r>
            <a:r>
              <a:rPr b="0" lang="en-US" sz="2000" spc="-1" strike="noStrike">
                <a:solidFill>
                  <a:srgbClr val="ff0000"/>
                </a:solidFill>
                <a:uFill>
                  <a:solidFill>
                    <a:srgbClr val="ffffff"/>
                  </a:solidFill>
                </a:uFill>
                <a:latin typeface="標楷體"/>
                <a:ea typeface="標楷體"/>
              </a:rPr>
              <a:t>年</a:t>
            </a:r>
            <a:r>
              <a:rPr b="0" lang="en-US" sz="2000" spc="-1" strike="noStrike">
                <a:solidFill>
                  <a:srgbClr val="ff0000"/>
                </a:solidFill>
                <a:uFill>
                  <a:solidFill>
                    <a:srgbClr val="ffffff"/>
                  </a:solidFill>
                </a:uFill>
                <a:latin typeface="標楷體"/>
                <a:ea typeface="標楷體"/>
              </a:rPr>
              <a:t>7</a:t>
            </a:r>
            <a:r>
              <a:rPr b="0" lang="en-US" sz="2000" spc="-1" strike="noStrike">
                <a:solidFill>
                  <a:srgbClr val="ff0000"/>
                </a:solidFill>
                <a:uFill>
                  <a:solidFill>
                    <a:srgbClr val="ffffff"/>
                  </a:solidFill>
                </a:uFill>
                <a:latin typeface="標楷體"/>
                <a:ea typeface="標楷體"/>
              </a:rPr>
              <a:t>月</a:t>
            </a:r>
            <a:r>
              <a:rPr b="0" lang="en-US" sz="2000" spc="-1" strike="noStrike">
                <a:solidFill>
                  <a:srgbClr val="ff0000"/>
                </a:solidFill>
                <a:uFill>
                  <a:solidFill>
                    <a:srgbClr val="ffffff"/>
                  </a:solidFill>
                </a:uFill>
                <a:latin typeface="標楷體"/>
                <a:ea typeface="標楷體"/>
              </a:rPr>
              <a:t>1</a:t>
            </a:r>
            <a:r>
              <a:rPr b="0" lang="en-US" sz="2000" spc="-1" strike="noStrike">
                <a:solidFill>
                  <a:srgbClr val="ff0000"/>
                </a:solidFill>
                <a:uFill>
                  <a:solidFill>
                    <a:srgbClr val="ffffff"/>
                  </a:solidFill>
                </a:uFill>
                <a:latin typeface="標楷體"/>
                <a:ea typeface="標楷體"/>
              </a:rPr>
              <a:t>日到職者為例，勞雇雙方如協商以</a:t>
            </a:r>
            <a:r>
              <a:rPr b="0" lang="en-US" sz="2000" spc="-1" strike="noStrike">
                <a:solidFill>
                  <a:srgbClr val="ff0000"/>
                </a:solidFill>
                <a:uFill>
                  <a:solidFill>
                    <a:srgbClr val="ffffff"/>
                  </a:solidFill>
                </a:uFill>
                <a:latin typeface="標楷體"/>
                <a:ea typeface="標楷體"/>
              </a:rPr>
              <a:t>1</a:t>
            </a:r>
            <a:r>
              <a:rPr b="0" lang="en-US" sz="2000" spc="-1" strike="noStrike">
                <a:solidFill>
                  <a:srgbClr val="ff0000"/>
                </a:solidFill>
                <a:uFill>
                  <a:solidFill>
                    <a:srgbClr val="ffffff"/>
                  </a:solidFill>
                </a:uFill>
                <a:latin typeface="標楷體"/>
                <a:ea typeface="標楷體"/>
              </a:rPr>
              <a:t>月</a:t>
            </a:r>
            <a:r>
              <a:rPr b="0" lang="en-US" sz="2000" spc="-1" strike="noStrike">
                <a:solidFill>
                  <a:srgbClr val="ff0000"/>
                </a:solidFill>
                <a:uFill>
                  <a:solidFill>
                    <a:srgbClr val="ffffff"/>
                  </a:solidFill>
                </a:uFill>
                <a:latin typeface="標楷體"/>
                <a:ea typeface="標楷體"/>
              </a:rPr>
              <a:t>1</a:t>
            </a:r>
            <a:r>
              <a:rPr b="0" lang="en-US" sz="2000" spc="-1" strike="noStrike">
                <a:solidFill>
                  <a:srgbClr val="ff0000"/>
                </a:solidFill>
                <a:uFill>
                  <a:solidFill>
                    <a:srgbClr val="ffffff"/>
                  </a:solidFill>
                </a:uFill>
                <a:latin typeface="標楷體"/>
                <a:ea typeface="標楷體"/>
              </a:rPr>
              <a:t>日至</a:t>
            </a:r>
            <a:r>
              <a:rPr b="0" lang="en-US" sz="2000" spc="-1" strike="noStrike">
                <a:solidFill>
                  <a:srgbClr val="ff0000"/>
                </a:solidFill>
                <a:uFill>
                  <a:solidFill>
                    <a:srgbClr val="ffffff"/>
                  </a:solidFill>
                </a:uFill>
                <a:latin typeface="標楷體"/>
                <a:ea typeface="標楷體"/>
              </a:rPr>
              <a:t>12</a:t>
            </a:r>
            <a:r>
              <a:rPr b="0" lang="en-US" sz="2000" spc="-1" strike="noStrike">
                <a:solidFill>
                  <a:srgbClr val="ff0000"/>
                </a:solidFill>
                <a:uFill>
                  <a:solidFill>
                    <a:srgbClr val="ffffff"/>
                  </a:solidFill>
                </a:uFill>
                <a:latin typeface="標楷體"/>
                <a:ea typeface="標楷體"/>
              </a:rPr>
              <a:t>月</a:t>
            </a:r>
            <a:r>
              <a:rPr b="0" lang="en-US" sz="2000" spc="-1" strike="noStrike">
                <a:solidFill>
                  <a:srgbClr val="ff0000"/>
                </a:solidFill>
                <a:uFill>
                  <a:solidFill>
                    <a:srgbClr val="ffffff"/>
                  </a:solidFill>
                </a:uFill>
                <a:latin typeface="標楷體"/>
                <a:ea typeface="標楷體"/>
              </a:rPr>
              <a:t>31</a:t>
            </a:r>
            <a:r>
              <a:rPr b="0" lang="en-US" sz="2000" spc="-1" strike="noStrike">
                <a:solidFill>
                  <a:srgbClr val="ff0000"/>
                </a:solidFill>
                <a:uFill>
                  <a:solidFill>
                    <a:srgbClr val="ffffff"/>
                  </a:solidFill>
                </a:uFill>
                <a:latin typeface="標楷體"/>
                <a:ea typeface="標楷體"/>
              </a:rPr>
              <a:t>日之期間給假，除原自</a:t>
            </a:r>
            <a:r>
              <a:rPr b="0" lang="en-US" sz="2000" spc="-1" strike="noStrike">
                <a:solidFill>
                  <a:srgbClr val="ff0000"/>
                </a:solidFill>
                <a:uFill>
                  <a:solidFill>
                    <a:srgbClr val="ffffff"/>
                  </a:solidFill>
                </a:uFill>
                <a:latin typeface="標楷體"/>
                <a:ea typeface="標楷體"/>
              </a:rPr>
              <a:t>107</a:t>
            </a:r>
            <a:r>
              <a:rPr b="0" lang="en-US" sz="2000" spc="-1" strike="noStrike">
                <a:solidFill>
                  <a:srgbClr val="ff0000"/>
                </a:solidFill>
                <a:uFill>
                  <a:solidFill>
                    <a:srgbClr val="ffffff"/>
                  </a:solidFill>
                </a:uFill>
                <a:latin typeface="標楷體"/>
                <a:ea typeface="標楷體"/>
              </a:rPr>
              <a:t>年</a:t>
            </a:r>
            <a:r>
              <a:rPr b="0" lang="en-US" sz="2000" spc="-1" strike="noStrike">
                <a:solidFill>
                  <a:srgbClr val="ff0000"/>
                </a:solidFill>
                <a:uFill>
                  <a:solidFill>
                    <a:srgbClr val="ffffff"/>
                  </a:solidFill>
                </a:uFill>
                <a:latin typeface="標楷體"/>
                <a:ea typeface="標楷體"/>
              </a:rPr>
              <a:t>1</a:t>
            </a:r>
            <a:r>
              <a:rPr b="0" lang="en-US" sz="2000" spc="-1" strike="noStrike">
                <a:solidFill>
                  <a:srgbClr val="ff0000"/>
                </a:solidFill>
                <a:uFill>
                  <a:solidFill>
                    <a:srgbClr val="ffffff"/>
                  </a:solidFill>
                </a:uFill>
                <a:latin typeface="標楷體"/>
                <a:ea typeface="標楷體"/>
              </a:rPr>
              <a:t>月</a:t>
            </a:r>
            <a:r>
              <a:rPr b="0" lang="en-US" sz="2000" spc="-1" strike="noStrike">
                <a:solidFill>
                  <a:srgbClr val="ff0000"/>
                </a:solidFill>
                <a:uFill>
                  <a:solidFill>
                    <a:srgbClr val="ffffff"/>
                  </a:solidFill>
                </a:uFill>
                <a:latin typeface="標楷體"/>
                <a:ea typeface="標楷體"/>
              </a:rPr>
              <a:t>1</a:t>
            </a:r>
            <a:r>
              <a:rPr b="0" lang="en-US" sz="2000" spc="-1" strike="noStrike">
                <a:solidFill>
                  <a:srgbClr val="ff0000"/>
                </a:solidFill>
                <a:uFill>
                  <a:solidFill>
                    <a:srgbClr val="ffffff"/>
                  </a:solidFill>
                </a:uFill>
                <a:latin typeface="標楷體"/>
                <a:ea typeface="標楷體"/>
              </a:rPr>
              <a:t>日起至同年</a:t>
            </a:r>
            <a:r>
              <a:rPr b="0" lang="en-US" sz="2000" spc="-1" strike="noStrike">
                <a:solidFill>
                  <a:srgbClr val="ff0000"/>
                </a:solidFill>
                <a:uFill>
                  <a:solidFill>
                    <a:srgbClr val="ffffff"/>
                  </a:solidFill>
                </a:uFill>
                <a:latin typeface="標楷體"/>
                <a:ea typeface="標楷體"/>
              </a:rPr>
              <a:t>6</a:t>
            </a:r>
            <a:r>
              <a:rPr b="0" lang="en-US" sz="2000" spc="-1" strike="noStrike">
                <a:solidFill>
                  <a:srgbClr val="ff0000"/>
                </a:solidFill>
                <a:uFill>
                  <a:solidFill>
                    <a:srgbClr val="ffffff"/>
                  </a:solidFill>
                </a:uFill>
                <a:latin typeface="標楷體"/>
                <a:ea typeface="標楷體"/>
              </a:rPr>
              <a:t>月</a:t>
            </a:r>
            <a:r>
              <a:rPr b="0" lang="en-US" sz="2000" spc="-1" strike="noStrike">
                <a:solidFill>
                  <a:srgbClr val="ff0000"/>
                </a:solidFill>
                <a:uFill>
                  <a:solidFill>
                    <a:srgbClr val="ffffff"/>
                  </a:solidFill>
                </a:uFill>
                <a:latin typeface="標楷體"/>
                <a:ea typeface="標楷體"/>
              </a:rPr>
              <a:t>30</a:t>
            </a:r>
            <a:r>
              <a:rPr b="0" lang="en-US" sz="2000" spc="-1" strike="noStrike">
                <a:solidFill>
                  <a:srgbClr val="ff0000"/>
                </a:solidFill>
                <a:uFill>
                  <a:solidFill>
                    <a:srgbClr val="ffffff"/>
                  </a:solidFill>
                </a:uFill>
                <a:latin typeface="標楷體"/>
                <a:ea typeface="標楷體"/>
              </a:rPr>
              <a:t>日止因工作年資滿六個月應給予之</a:t>
            </a:r>
            <a:r>
              <a:rPr b="0" lang="en-US" sz="2000" spc="-1" strike="noStrike">
                <a:solidFill>
                  <a:srgbClr val="ff0000"/>
                </a:solidFill>
                <a:uFill>
                  <a:solidFill>
                    <a:srgbClr val="ffffff"/>
                  </a:solidFill>
                </a:uFill>
                <a:latin typeface="標楷體"/>
                <a:ea typeface="標楷體"/>
              </a:rPr>
              <a:t>3</a:t>
            </a:r>
            <a:r>
              <a:rPr b="0" lang="en-US" sz="2000" spc="-1" strike="noStrike">
                <a:solidFill>
                  <a:srgbClr val="ff0000"/>
                </a:solidFill>
                <a:uFill>
                  <a:solidFill>
                    <a:srgbClr val="ffffff"/>
                  </a:solidFill>
                </a:uFill>
                <a:latin typeface="標楷體"/>
                <a:ea typeface="標楷體"/>
              </a:rPr>
              <a:t>日特別休假外，得約定自</a:t>
            </a:r>
            <a:r>
              <a:rPr b="1" lang="en-US" sz="3600" spc="-1" strike="noStrike">
                <a:solidFill>
                  <a:srgbClr val="ff9933"/>
                </a:solidFill>
                <a:uFill>
                  <a:solidFill>
                    <a:srgbClr val="ffffff"/>
                  </a:solidFill>
                </a:uFill>
                <a:latin typeface="標楷體"/>
                <a:ea typeface="標楷體"/>
              </a:rPr>
              <a:t>107</a:t>
            </a:r>
            <a:r>
              <a:rPr b="1" lang="en-US" sz="3600" spc="-1" strike="noStrike">
                <a:solidFill>
                  <a:srgbClr val="ff9933"/>
                </a:solidFill>
                <a:uFill>
                  <a:solidFill>
                    <a:srgbClr val="ffffff"/>
                  </a:solidFill>
                </a:uFill>
                <a:latin typeface="標楷體"/>
                <a:ea typeface="標楷體"/>
              </a:rPr>
              <a:t>年</a:t>
            </a:r>
            <a:r>
              <a:rPr b="1" lang="en-US" sz="3600" spc="-1" strike="noStrike">
                <a:solidFill>
                  <a:srgbClr val="ff9933"/>
                </a:solidFill>
                <a:uFill>
                  <a:solidFill>
                    <a:srgbClr val="ffffff"/>
                  </a:solidFill>
                </a:uFill>
                <a:latin typeface="標楷體"/>
                <a:ea typeface="標楷體"/>
              </a:rPr>
              <a:t>7</a:t>
            </a:r>
            <a:r>
              <a:rPr b="1" lang="en-US" sz="3600" spc="-1" strike="noStrike">
                <a:solidFill>
                  <a:srgbClr val="ff9933"/>
                </a:solidFill>
                <a:uFill>
                  <a:solidFill>
                    <a:srgbClr val="ffffff"/>
                  </a:solidFill>
                </a:uFill>
                <a:latin typeface="標楷體"/>
                <a:ea typeface="標楷體"/>
              </a:rPr>
              <a:t>月</a:t>
            </a:r>
            <a:r>
              <a:rPr b="1" lang="en-US" sz="3600" spc="-1" strike="noStrike">
                <a:solidFill>
                  <a:srgbClr val="ff9933"/>
                </a:solidFill>
                <a:uFill>
                  <a:solidFill>
                    <a:srgbClr val="ffffff"/>
                  </a:solidFill>
                </a:uFill>
                <a:latin typeface="標楷體"/>
                <a:ea typeface="標楷體"/>
              </a:rPr>
              <a:t>1</a:t>
            </a:r>
            <a:r>
              <a:rPr b="1" lang="en-US" sz="3600" spc="-1" strike="noStrike">
                <a:solidFill>
                  <a:srgbClr val="ff9933"/>
                </a:solidFill>
                <a:uFill>
                  <a:solidFill>
                    <a:srgbClr val="ffffff"/>
                  </a:solidFill>
                </a:uFill>
                <a:latin typeface="標楷體"/>
                <a:ea typeface="標楷體"/>
              </a:rPr>
              <a:t>日</a:t>
            </a:r>
            <a:r>
              <a:rPr b="0" lang="en-US" sz="2000" spc="-1" strike="noStrike">
                <a:solidFill>
                  <a:srgbClr val="ff0000"/>
                </a:solidFill>
                <a:uFill>
                  <a:solidFill>
                    <a:srgbClr val="ffffff"/>
                  </a:solidFill>
                </a:uFill>
                <a:latin typeface="標楷體"/>
                <a:ea typeface="標楷體"/>
              </a:rPr>
              <a:t>至</a:t>
            </a:r>
            <a:r>
              <a:rPr b="0" lang="en-US" sz="2000" spc="-1" strike="noStrike">
                <a:solidFill>
                  <a:srgbClr val="ff0000"/>
                </a:solidFill>
                <a:uFill>
                  <a:solidFill>
                    <a:srgbClr val="ffffff"/>
                  </a:solidFill>
                </a:uFill>
                <a:latin typeface="標楷體"/>
                <a:ea typeface="標楷體"/>
              </a:rPr>
              <a:t>108</a:t>
            </a:r>
            <a:r>
              <a:rPr b="0" lang="en-US" sz="2000" spc="-1" strike="noStrike">
                <a:solidFill>
                  <a:srgbClr val="ff0000"/>
                </a:solidFill>
                <a:uFill>
                  <a:solidFill>
                    <a:srgbClr val="ffffff"/>
                  </a:solidFill>
                </a:uFill>
                <a:latin typeface="標楷體"/>
                <a:ea typeface="標楷體"/>
              </a:rPr>
              <a:t>年</a:t>
            </a:r>
            <a:r>
              <a:rPr b="0" lang="en-US" sz="2000" spc="-1" strike="noStrike">
                <a:solidFill>
                  <a:srgbClr val="ff0000"/>
                </a:solidFill>
                <a:uFill>
                  <a:solidFill>
                    <a:srgbClr val="ffffff"/>
                  </a:solidFill>
                </a:uFill>
                <a:latin typeface="標楷體"/>
                <a:ea typeface="標楷體"/>
              </a:rPr>
              <a:t>6</a:t>
            </a:r>
            <a:r>
              <a:rPr b="0" lang="en-US" sz="2000" spc="-1" strike="noStrike">
                <a:solidFill>
                  <a:srgbClr val="ff0000"/>
                </a:solidFill>
                <a:uFill>
                  <a:solidFill>
                    <a:srgbClr val="ffffff"/>
                  </a:solidFill>
                </a:uFill>
                <a:latin typeface="標楷體"/>
                <a:ea typeface="標楷體"/>
              </a:rPr>
              <a:t>月</a:t>
            </a:r>
            <a:r>
              <a:rPr b="0" lang="en-US" sz="2000" spc="-1" strike="noStrike">
                <a:solidFill>
                  <a:srgbClr val="ff0000"/>
                </a:solidFill>
                <a:uFill>
                  <a:solidFill>
                    <a:srgbClr val="ffffff"/>
                  </a:solidFill>
                </a:uFill>
                <a:latin typeface="標楷體"/>
                <a:ea typeface="標楷體"/>
              </a:rPr>
              <a:t>30</a:t>
            </a:r>
            <a:r>
              <a:rPr b="0" lang="en-US" sz="2000" spc="-1" strike="noStrike">
                <a:solidFill>
                  <a:srgbClr val="ff0000"/>
                </a:solidFill>
                <a:uFill>
                  <a:solidFill>
                    <a:srgbClr val="ffffff"/>
                  </a:solidFill>
                </a:uFill>
                <a:latin typeface="標楷體"/>
                <a:ea typeface="標楷體"/>
              </a:rPr>
              <a:t>日止之</a:t>
            </a:r>
            <a:r>
              <a:rPr b="0" lang="en-US" sz="2000" spc="-1" strike="noStrike">
                <a:solidFill>
                  <a:srgbClr val="ff0000"/>
                </a:solidFill>
                <a:uFill>
                  <a:solidFill>
                    <a:srgbClr val="ffffff"/>
                  </a:solidFill>
                </a:uFill>
                <a:latin typeface="標楷體"/>
                <a:ea typeface="標楷體"/>
              </a:rPr>
              <a:t>7</a:t>
            </a:r>
            <a:r>
              <a:rPr b="0" lang="en-US" sz="2000" spc="-1" strike="noStrike">
                <a:solidFill>
                  <a:srgbClr val="ff0000"/>
                </a:solidFill>
                <a:uFill>
                  <a:solidFill>
                    <a:srgbClr val="ffffff"/>
                  </a:solidFill>
                </a:uFill>
                <a:latin typeface="標楷體"/>
                <a:ea typeface="標楷體"/>
              </a:rPr>
              <a:t>日特別休假，其部分日數（按比例約為</a:t>
            </a:r>
            <a:r>
              <a:rPr b="0" lang="en-US" sz="2000" spc="-1" strike="noStrike">
                <a:solidFill>
                  <a:srgbClr val="ff0000"/>
                </a:solidFill>
                <a:uFill>
                  <a:solidFill>
                    <a:srgbClr val="ffffff"/>
                  </a:solidFill>
                </a:uFill>
                <a:latin typeface="標楷體"/>
                <a:ea typeface="標楷體"/>
              </a:rPr>
              <a:t>3.5</a:t>
            </a:r>
            <a:r>
              <a:rPr b="0" lang="en-US" sz="2000" spc="-1" strike="noStrike">
                <a:solidFill>
                  <a:srgbClr val="ff0000"/>
                </a:solidFill>
                <a:uFill>
                  <a:solidFill>
                    <a:srgbClr val="ffffff"/>
                  </a:solidFill>
                </a:uFill>
                <a:latin typeface="標楷體"/>
                <a:ea typeface="標楷體"/>
              </a:rPr>
              <a:t>日），併前開</a:t>
            </a:r>
            <a:r>
              <a:rPr b="0" lang="en-US" sz="2000" spc="-1" strike="noStrike">
                <a:solidFill>
                  <a:srgbClr val="ff0000"/>
                </a:solidFill>
                <a:uFill>
                  <a:solidFill>
                    <a:srgbClr val="ffffff"/>
                  </a:solidFill>
                </a:uFill>
                <a:latin typeface="標楷體"/>
                <a:ea typeface="標楷體"/>
              </a:rPr>
              <a:t>3</a:t>
            </a:r>
            <a:r>
              <a:rPr b="0" lang="en-US" sz="2000" spc="-1" strike="noStrike">
                <a:solidFill>
                  <a:srgbClr val="ff0000"/>
                </a:solidFill>
                <a:uFill>
                  <a:solidFill>
                    <a:srgbClr val="ffffff"/>
                  </a:solidFill>
                </a:uFill>
                <a:latin typeface="標楷體"/>
                <a:ea typeface="標楷體"/>
              </a:rPr>
              <a:t>日特別休假，合計為</a:t>
            </a:r>
            <a:r>
              <a:rPr b="0" lang="en-US" sz="2000" spc="-1" strike="noStrike">
                <a:solidFill>
                  <a:srgbClr val="ff0000"/>
                </a:solidFill>
                <a:uFill>
                  <a:solidFill>
                    <a:srgbClr val="ffffff"/>
                  </a:solidFill>
                </a:uFill>
                <a:latin typeface="標楷體"/>
                <a:ea typeface="標楷體"/>
              </a:rPr>
              <a:t>6.5</a:t>
            </a:r>
            <a:r>
              <a:rPr b="0" lang="en-US" sz="2000" spc="-1" strike="noStrike">
                <a:solidFill>
                  <a:srgbClr val="ff0000"/>
                </a:solidFill>
                <a:uFill>
                  <a:solidFill>
                    <a:srgbClr val="ffffff"/>
                  </a:solidFill>
                </a:uFill>
                <a:latin typeface="標楷體"/>
                <a:ea typeface="標楷體"/>
              </a:rPr>
              <a:t>日於</a:t>
            </a:r>
            <a:r>
              <a:rPr b="0" lang="en-US" sz="2000" spc="-1" strike="noStrike">
                <a:solidFill>
                  <a:srgbClr val="ff0000"/>
                </a:solidFill>
                <a:uFill>
                  <a:solidFill>
                    <a:srgbClr val="ffffff"/>
                  </a:solidFill>
                </a:uFill>
                <a:latin typeface="標楷體"/>
                <a:ea typeface="標楷體"/>
              </a:rPr>
              <a:t>107</a:t>
            </a:r>
            <a:r>
              <a:rPr b="0" lang="en-US" sz="2000" spc="-1" strike="noStrike">
                <a:solidFill>
                  <a:srgbClr val="ff0000"/>
                </a:solidFill>
                <a:uFill>
                  <a:solidFill>
                    <a:srgbClr val="ffffff"/>
                  </a:solidFill>
                </a:uFill>
                <a:latin typeface="標楷體"/>
                <a:ea typeface="標楷體"/>
              </a:rPr>
              <a:t>年間給假﹔餘</a:t>
            </a:r>
            <a:r>
              <a:rPr b="0" lang="en-US" sz="2000" spc="-1" strike="noStrike">
                <a:solidFill>
                  <a:srgbClr val="ff0000"/>
                </a:solidFill>
                <a:uFill>
                  <a:solidFill>
                    <a:srgbClr val="ffffff"/>
                  </a:solidFill>
                </a:uFill>
                <a:latin typeface="標楷體"/>
                <a:ea typeface="標楷體"/>
              </a:rPr>
              <a:t>3.5</a:t>
            </a:r>
            <a:r>
              <a:rPr b="0" lang="en-US" sz="2000" spc="-1" strike="noStrike">
                <a:solidFill>
                  <a:srgbClr val="ff0000"/>
                </a:solidFill>
                <a:uFill>
                  <a:solidFill>
                    <a:srgbClr val="ffffff"/>
                  </a:solidFill>
                </a:uFill>
                <a:latin typeface="標楷體"/>
                <a:ea typeface="標楷體"/>
              </a:rPr>
              <a:t>日，於</a:t>
            </a:r>
            <a:r>
              <a:rPr b="0" lang="en-US" sz="2000" spc="-1" strike="noStrike">
                <a:solidFill>
                  <a:srgbClr val="ff0000"/>
                </a:solidFill>
                <a:uFill>
                  <a:solidFill>
                    <a:srgbClr val="ffffff"/>
                  </a:solidFill>
                </a:uFill>
                <a:latin typeface="標楷體"/>
                <a:ea typeface="標楷體"/>
              </a:rPr>
              <a:t>108</a:t>
            </a:r>
            <a:r>
              <a:rPr b="0" lang="en-US" sz="2000" spc="-1" strike="noStrike">
                <a:solidFill>
                  <a:srgbClr val="ff0000"/>
                </a:solidFill>
                <a:uFill>
                  <a:solidFill>
                    <a:srgbClr val="ffffff"/>
                  </a:solidFill>
                </a:uFill>
                <a:latin typeface="標楷體"/>
                <a:ea typeface="標楷體"/>
              </a:rPr>
              <a:t>年間併原應自</a:t>
            </a:r>
            <a:r>
              <a:rPr b="0" lang="en-US" sz="2000" spc="-1" strike="noStrike">
                <a:solidFill>
                  <a:srgbClr val="ff0000"/>
                </a:solidFill>
                <a:uFill>
                  <a:solidFill>
                    <a:srgbClr val="ffffff"/>
                  </a:solidFill>
                </a:uFill>
                <a:latin typeface="標楷體"/>
                <a:ea typeface="標楷體"/>
              </a:rPr>
              <a:t>108</a:t>
            </a:r>
            <a:r>
              <a:rPr b="0" lang="en-US" sz="2000" spc="-1" strike="noStrike">
                <a:solidFill>
                  <a:srgbClr val="ff0000"/>
                </a:solidFill>
                <a:uFill>
                  <a:solidFill>
                    <a:srgbClr val="ffffff"/>
                  </a:solidFill>
                </a:uFill>
                <a:latin typeface="標楷體"/>
                <a:ea typeface="標楷體"/>
              </a:rPr>
              <a:t>年</a:t>
            </a:r>
            <a:r>
              <a:rPr b="0" lang="en-US" sz="2000" spc="-1" strike="noStrike">
                <a:solidFill>
                  <a:srgbClr val="ff0000"/>
                </a:solidFill>
                <a:uFill>
                  <a:solidFill>
                    <a:srgbClr val="ffffff"/>
                  </a:solidFill>
                </a:uFill>
                <a:latin typeface="標楷體"/>
                <a:ea typeface="標楷體"/>
              </a:rPr>
              <a:t>7</a:t>
            </a:r>
            <a:r>
              <a:rPr b="0" lang="en-US" sz="2000" spc="-1" strike="noStrike">
                <a:solidFill>
                  <a:srgbClr val="ff0000"/>
                </a:solidFill>
                <a:uFill>
                  <a:solidFill>
                    <a:srgbClr val="ffffff"/>
                  </a:solidFill>
                </a:uFill>
                <a:latin typeface="標楷體"/>
                <a:ea typeface="標楷體"/>
              </a:rPr>
              <a:t>月</a:t>
            </a:r>
            <a:r>
              <a:rPr b="0" lang="en-US" sz="2000" spc="-1" strike="noStrike">
                <a:solidFill>
                  <a:srgbClr val="ff0000"/>
                </a:solidFill>
                <a:uFill>
                  <a:solidFill>
                    <a:srgbClr val="ffffff"/>
                  </a:solidFill>
                </a:uFill>
                <a:latin typeface="標楷體"/>
                <a:ea typeface="標楷體"/>
              </a:rPr>
              <a:t>1</a:t>
            </a:r>
            <a:r>
              <a:rPr b="0" lang="en-US" sz="2000" spc="-1" strike="noStrike">
                <a:solidFill>
                  <a:srgbClr val="ff0000"/>
                </a:solidFill>
                <a:uFill>
                  <a:solidFill>
                    <a:srgbClr val="ffffff"/>
                  </a:solidFill>
                </a:uFill>
                <a:latin typeface="標楷體"/>
                <a:ea typeface="標楷體"/>
              </a:rPr>
              <a:t>日起之</a:t>
            </a:r>
            <a:r>
              <a:rPr b="0" lang="en-US" sz="2000" spc="-1" strike="noStrike">
                <a:solidFill>
                  <a:srgbClr val="ff0000"/>
                </a:solidFill>
                <a:uFill>
                  <a:solidFill>
                    <a:srgbClr val="ffffff"/>
                  </a:solidFill>
                </a:uFill>
                <a:latin typeface="標楷體"/>
                <a:ea typeface="標楷體"/>
              </a:rPr>
              <a:t>10</a:t>
            </a:r>
            <a:r>
              <a:rPr b="0" lang="en-US" sz="2000" spc="-1" strike="noStrike">
                <a:solidFill>
                  <a:srgbClr val="ff0000"/>
                </a:solidFill>
                <a:uFill>
                  <a:solidFill>
                    <a:srgbClr val="ffffff"/>
                  </a:solidFill>
                </a:uFill>
                <a:latin typeface="標楷體"/>
                <a:ea typeface="標楷體"/>
              </a:rPr>
              <a:t>日特別休假之一部（按比例為</a:t>
            </a:r>
            <a:r>
              <a:rPr b="0" lang="en-US" sz="2000" spc="-1" strike="noStrike">
                <a:solidFill>
                  <a:srgbClr val="ff0000"/>
                </a:solidFill>
                <a:uFill>
                  <a:solidFill>
                    <a:srgbClr val="ffffff"/>
                  </a:solidFill>
                </a:uFill>
                <a:latin typeface="標楷體"/>
                <a:ea typeface="標楷體"/>
              </a:rPr>
              <a:t>5</a:t>
            </a:r>
            <a:r>
              <a:rPr b="0" lang="en-US" sz="2000" spc="-1" strike="noStrike">
                <a:solidFill>
                  <a:srgbClr val="ff0000"/>
                </a:solidFill>
                <a:uFill>
                  <a:solidFill>
                    <a:srgbClr val="ffffff"/>
                  </a:solidFill>
                </a:uFill>
                <a:latin typeface="標楷體"/>
                <a:ea typeface="標楷體"/>
              </a:rPr>
              <a:t>日），合計為</a:t>
            </a:r>
            <a:r>
              <a:rPr b="0" lang="en-US" sz="2000" spc="-1" strike="noStrike">
                <a:solidFill>
                  <a:srgbClr val="ff0000"/>
                </a:solidFill>
                <a:uFill>
                  <a:solidFill>
                    <a:srgbClr val="ffffff"/>
                  </a:solidFill>
                </a:uFill>
                <a:latin typeface="標楷體"/>
                <a:ea typeface="標楷體"/>
              </a:rPr>
              <a:t>8.5</a:t>
            </a:r>
            <a:r>
              <a:rPr b="0" lang="en-US" sz="2000" spc="-1" strike="noStrike">
                <a:solidFill>
                  <a:srgbClr val="ff0000"/>
                </a:solidFill>
                <a:uFill>
                  <a:solidFill>
                    <a:srgbClr val="ffffff"/>
                  </a:solidFill>
                </a:uFill>
                <a:latin typeface="標楷體"/>
                <a:ea typeface="標楷體"/>
              </a:rPr>
              <a:t>日，於</a:t>
            </a:r>
            <a:r>
              <a:rPr b="0" lang="en-US" sz="2000" spc="-1" strike="noStrike">
                <a:solidFill>
                  <a:srgbClr val="ff0000"/>
                </a:solidFill>
                <a:uFill>
                  <a:solidFill>
                    <a:srgbClr val="ffffff"/>
                  </a:solidFill>
                </a:uFill>
                <a:latin typeface="標楷體"/>
                <a:ea typeface="標楷體"/>
              </a:rPr>
              <a:t>108</a:t>
            </a:r>
            <a:r>
              <a:rPr b="0" lang="en-US" sz="2000" spc="-1" strike="noStrike">
                <a:solidFill>
                  <a:srgbClr val="ff0000"/>
                </a:solidFill>
                <a:uFill>
                  <a:solidFill>
                    <a:srgbClr val="ffffff"/>
                  </a:solidFill>
                </a:uFill>
                <a:latin typeface="標楷體"/>
                <a:ea typeface="標楷體"/>
              </a:rPr>
              <a:t>年間給假﹔並依此類推。惟因勞工到職 日不定，勞雇雙方為避免非完整一日 難以計數，亦可約定以完整之一日，分段計給，惟其給假之總日數，仍不得低於本法所定之基準。</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Gill Sans MT"/>
                <a:ea typeface="標楷體"/>
              </a:rPr>
              <a:t> </a:t>
            </a:r>
            <a:endParaRPr b="0" lang="en-US" sz="1800" spc="-1" strike="noStrike">
              <a:solidFill>
                <a:srgbClr val="000000"/>
              </a:solidFill>
              <a:uFill>
                <a:solidFill>
                  <a:srgbClr val="ffffff"/>
                </a:solidFill>
              </a:uFill>
              <a:latin typeface="Arial"/>
            </a:endParaRPr>
          </a:p>
        </p:txBody>
      </p:sp>
    </p:spTree>
  </p:cSld>
  <p:timing>
    <p:tnLst>
      <p:par>
        <p:cTn id="72" dur="indefinite" restart="never" nodeType="tmRoot">
          <p:childTnLst>
            <p:seq>
              <p:cTn id="73"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8" name="CustomShape 1"/>
          <p:cNvSpPr/>
          <p:nvPr/>
        </p:nvSpPr>
        <p:spPr>
          <a:xfrm>
            <a:off x="304920" y="351000"/>
            <a:ext cx="8300520" cy="558360"/>
          </a:xfrm>
          <a:prstGeom prst="rect">
            <a:avLst/>
          </a:prstGeom>
          <a:noFill/>
          <a:ln w="9360">
            <a:noFill/>
          </a:ln>
        </p:spPr>
        <p:style>
          <a:lnRef idx="0"/>
          <a:fillRef idx="0"/>
          <a:effectRef idx="0"/>
          <a:fontRef idx="minor"/>
        </p:style>
        <p:txBody>
          <a:bodyPr lIns="90000" rIns="90000" tIns="46800" bIns="46800" anchor="ctr"/>
          <a:p>
            <a:pPr>
              <a:lnSpc>
                <a:spcPct val="100000"/>
              </a:lnSpc>
            </a:pPr>
            <a:r>
              <a:rPr b="1" lang="en-US" sz="3200" spc="-1" strike="noStrike">
                <a:solidFill>
                  <a:srgbClr val="ffffff"/>
                </a:solidFill>
                <a:uFill>
                  <a:solidFill>
                    <a:srgbClr val="ffffff"/>
                  </a:solidFill>
                </a:uFill>
                <a:latin typeface="標楷體"/>
                <a:ea typeface="標楷體"/>
              </a:rPr>
              <a:t>Q</a:t>
            </a:r>
            <a:r>
              <a:rPr b="1" lang="en-US" sz="3200" spc="-1" strike="noStrike">
                <a:solidFill>
                  <a:srgbClr val="ffffff"/>
                </a:solidFill>
                <a:uFill>
                  <a:solidFill>
                    <a:srgbClr val="ffffff"/>
                  </a:solidFill>
                </a:uFill>
                <a:latin typeface="標楷體"/>
                <a:ea typeface="標楷體"/>
              </a:rPr>
              <a:t>：特休新制是否容許曆年制？（三）</a:t>
            </a:r>
            <a:endParaRPr b="0" lang="en-US" sz="1800" spc="-1" strike="noStrike">
              <a:solidFill>
                <a:srgbClr val="000000"/>
              </a:solidFill>
              <a:uFill>
                <a:solidFill>
                  <a:srgbClr val="ffffff"/>
                </a:solidFill>
              </a:uFill>
              <a:latin typeface="Arial"/>
            </a:endParaRPr>
          </a:p>
        </p:txBody>
      </p:sp>
      <p:sp>
        <p:nvSpPr>
          <p:cNvPr id="509" name="CustomShape 2"/>
          <p:cNvSpPr/>
          <p:nvPr/>
        </p:nvSpPr>
        <p:spPr>
          <a:xfrm>
            <a:off x="6156360" y="6453360"/>
            <a:ext cx="2890440" cy="315720"/>
          </a:xfrm>
          <a:prstGeom prst="rect">
            <a:avLst/>
          </a:prstGeom>
          <a:noFill/>
          <a:ln>
            <a:noFill/>
          </a:ln>
        </p:spPr>
        <p:style>
          <a:lnRef idx="0"/>
          <a:fillRef idx="0"/>
          <a:effectRef idx="0"/>
          <a:fontRef idx="minor"/>
        </p:style>
        <p:txBody>
          <a:bodyPr lIns="90000" rIns="90000" tIns="46800" bIns="46800"/>
          <a:p>
            <a:pPr algn="r">
              <a:lnSpc>
                <a:spcPct val="100000"/>
              </a:lnSpc>
            </a:pPr>
            <a:r>
              <a:rPr b="1" lang="en-US" sz="1200" spc="-1" strike="noStrike">
                <a:solidFill>
                  <a:srgbClr val="ffffff"/>
                </a:solidFill>
                <a:uFill>
                  <a:solidFill>
                    <a:srgbClr val="ffffff"/>
                  </a:solidFill>
                </a:uFill>
                <a:latin typeface="Times New Roman"/>
                <a:ea typeface="新細明體"/>
              </a:rPr>
              <a:t>勞動條件</a:t>
            </a:r>
            <a:endParaRPr b="0" lang="en-US" sz="1800" spc="-1" strike="noStrike">
              <a:solidFill>
                <a:srgbClr val="000000"/>
              </a:solidFill>
              <a:uFill>
                <a:solidFill>
                  <a:srgbClr val="ffffff"/>
                </a:solidFill>
              </a:uFill>
              <a:latin typeface="Arial"/>
            </a:endParaRPr>
          </a:p>
        </p:txBody>
      </p:sp>
      <p:sp>
        <p:nvSpPr>
          <p:cNvPr id="510" name="CustomShape 3"/>
          <p:cNvSpPr/>
          <p:nvPr/>
        </p:nvSpPr>
        <p:spPr>
          <a:xfrm>
            <a:off x="324000" y="3933720"/>
            <a:ext cx="8496000" cy="43920"/>
          </a:xfrm>
          <a:prstGeom prst="rect">
            <a:avLst/>
          </a:prstGeom>
          <a:solidFill>
            <a:srgbClr val="262699"/>
          </a:solidFill>
          <a:ln w="12600">
            <a:solidFill>
              <a:srgbClr val="ffffff"/>
            </a:solidFill>
            <a:miter/>
          </a:ln>
        </p:spPr>
        <p:style>
          <a:lnRef idx="0"/>
          <a:fillRef idx="0"/>
          <a:effectRef idx="0"/>
          <a:fontRef idx="minor"/>
        </p:style>
      </p:sp>
      <p:sp>
        <p:nvSpPr>
          <p:cNvPr id="511" name="CustomShape 4"/>
          <p:cNvSpPr/>
          <p:nvPr/>
        </p:nvSpPr>
        <p:spPr>
          <a:xfrm>
            <a:off x="1476360" y="3638520"/>
            <a:ext cx="43920" cy="718920"/>
          </a:xfrm>
          <a:prstGeom prst="rect">
            <a:avLst/>
          </a:prstGeom>
          <a:solidFill>
            <a:srgbClr val="262699"/>
          </a:solidFill>
          <a:ln w="12600">
            <a:solidFill>
              <a:srgbClr val="ffffff"/>
            </a:solidFill>
            <a:miter/>
          </a:ln>
        </p:spPr>
        <p:style>
          <a:lnRef idx="0"/>
          <a:fillRef idx="0"/>
          <a:effectRef idx="0"/>
          <a:fontRef idx="minor"/>
        </p:style>
      </p:sp>
      <p:sp>
        <p:nvSpPr>
          <p:cNvPr id="512" name="CustomShape 5"/>
          <p:cNvSpPr/>
          <p:nvPr/>
        </p:nvSpPr>
        <p:spPr>
          <a:xfrm>
            <a:off x="2571840" y="2357280"/>
            <a:ext cx="45720" cy="1933200"/>
          </a:xfrm>
          <a:prstGeom prst="rect">
            <a:avLst/>
          </a:prstGeom>
          <a:solidFill>
            <a:srgbClr val="262699"/>
          </a:solidFill>
          <a:ln w="12600">
            <a:solidFill>
              <a:srgbClr val="ffffff"/>
            </a:solidFill>
            <a:miter/>
          </a:ln>
        </p:spPr>
        <p:style>
          <a:lnRef idx="0"/>
          <a:fillRef idx="0"/>
          <a:effectRef idx="0"/>
          <a:fontRef idx="minor"/>
        </p:style>
      </p:sp>
      <p:sp>
        <p:nvSpPr>
          <p:cNvPr id="513" name="CustomShape 6"/>
          <p:cNvSpPr/>
          <p:nvPr/>
        </p:nvSpPr>
        <p:spPr>
          <a:xfrm>
            <a:off x="611280" y="2924280"/>
            <a:ext cx="102960" cy="2290320"/>
          </a:xfrm>
          <a:prstGeom prst="downArrow">
            <a:avLst>
              <a:gd name="adj1" fmla="val 50000"/>
              <a:gd name="adj2" fmla="val 49950"/>
            </a:avLst>
          </a:prstGeom>
          <a:solidFill>
            <a:srgbClr val="ffff00"/>
          </a:solidFill>
          <a:ln w="9360">
            <a:solidFill>
              <a:srgbClr val="000000"/>
            </a:solidFill>
            <a:round/>
          </a:ln>
        </p:spPr>
        <p:style>
          <a:lnRef idx="0"/>
          <a:fillRef idx="0"/>
          <a:effectRef idx="0"/>
          <a:fontRef idx="minor"/>
        </p:style>
      </p:sp>
      <p:sp>
        <p:nvSpPr>
          <p:cNvPr id="514" name="CustomShape 7"/>
          <p:cNvSpPr/>
          <p:nvPr/>
        </p:nvSpPr>
        <p:spPr>
          <a:xfrm>
            <a:off x="142920" y="2500200"/>
            <a:ext cx="1391760" cy="641880"/>
          </a:xfrm>
          <a:prstGeom prst="rect">
            <a:avLst/>
          </a:prstGeom>
          <a:noFill/>
          <a:ln>
            <a:noFill/>
          </a:ln>
        </p:spPr>
        <p:style>
          <a:lnRef idx="0"/>
          <a:fillRef idx="0"/>
          <a:effectRef idx="0"/>
          <a:fontRef idx="minor"/>
        </p:style>
        <p:txBody>
          <a:bodyPr lIns="90000" rIns="90000" tIns="46800" bIns="46800"/>
          <a:p>
            <a:pPr>
              <a:lnSpc>
                <a:spcPct val="100000"/>
              </a:lnSpc>
            </a:pPr>
            <a:r>
              <a:rPr b="0" lang="en-US" sz="1800" spc="-1" strike="noStrike">
                <a:solidFill>
                  <a:srgbClr val="000000"/>
                </a:solidFill>
                <a:uFill>
                  <a:solidFill>
                    <a:srgbClr val="ffffff"/>
                  </a:solidFill>
                </a:uFill>
                <a:latin typeface="Gill Sans MT"/>
                <a:ea typeface="標楷體"/>
              </a:rPr>
              <a:t>106/7/1</a:t>
            </a:r>
            <a:r>
              <a:rPr b="0" lang="en-US" sz="1800" spc="-1" strike="noStrike">
                <a:solidFill>
                  <a:srgbClr val="000000"/>
                </a:solidFill>
                <a:uFill>
                  <a:solidFill>
                    <a:srgbClr val="ffffff"/>
                  </a:solidFill>
                </a:uFill>
                <a:latin typeface="Gill Sans MT"/>
                <a:ea typeface="標楷體"/>
              </a:rPr>
              <a:t>到職</a:t>
            </a:r>
            <a:endParaRPr b="0" lang="en-US" sz="1800" spc="-1" strike="noStrike">
              <a:solidFill>
                <a:srgbClr val="000000"/>
              </a:solidFill>
              <a:uFill>
                <a:solidFill>
                  <a:srgbClr val="ffffff"/>
                </a:solidFill>
              </a:uFill>
              <a:latin typeface="Arial"/>
            </a:endParaRPr>
          </a:p>
        </p:txBody>
      </p:sp>
      <p:sp>
        <p:nvSpPr>
          <p:cNvPr id="515" name="CustomShape 8"/>
          <p:cNvSpPr/>
          <p:nvPr/>
        </p:nvSpPr>
        <p:spPr>
          <a:xfrm>
            <a:off x="1571760" y="2214720"/>
            <a:ext cx="45720" cy="1928520"/>
          </a:xfrm>
          <a:prstGeom prst="rect">
            <a:avLst/>
          </a:prstGeom>
          <a:solidFill>
            <a:srgbClr val="00b050"/>
          </a:solidFill>
          <a:ln w="12600">
            <a:solidFill>
              <a:srgbClr val="ffffff"/>
            </a:solidFill>
            <a:miter/>
          </a:ln>
        </p:spPr>
        <p:style>
          <a:lnRef idx="0"/>
          <a:fillRef idx="0"/>
          <a:effectRef idx="0"/>
          <a:fontRef idx="minor"/>
        </p:style>
      </p:sp>
      <p:sp>
        <p:nvSpPr>
          <p:cNvPr id="516" name="CustomShape 9"/>
          <p:cNvSpPr/>
          <p:nvPr/>
        </p:nvSpPr>
        <p:spPr>
          <a:xfrm>
            <a:off x="1000080" y="3357720"/>
            <a:ext cx="1071360" cy="276480"/>
          </a:xfrm>
          <a:prstGeom prst="rect">
            <a:avLst/>
          </a:prstGeom>
          <a:noFill/>
          <a:ln w="9360">
            <a:noFill/>
          </a:ln>
        </p:spPr>
        <p:style>
          <a:lnRef idx="0"/>
          <a:fillRef idx="0"/>
          <a:effectRef idx="0"/>
          <a:fontRef idx="minor"/>
        </p:style>
        <p:txBody>
          <a:bodyPr lIns="90000" rIns="90000" tIns="46800" bIns="46800"/>
          <a:p>
            <a:pPr>
              <a:lnSpc>
                <a:spcPct val="100000"/>
              </a:lnSpc>
            </a:pPr>
            <a:r>
              <a:rPr b="0" lang="en-US" sz="1200" spc="-1" strike="noStrike">
                <a:solidFill>
                  <a:srgbClr val="2d2db9"/>
                </a:solidFill>
                <a:uFill>
                  <a:solidFill>
                    <a:srgbClr val="ffffff"/>
                  </a:solidFill>
                </a:uFill>
                <a:latin typeface="Gill Sans MT"/>
                <a:ea typeface="標楷體"/>
              </a:rPr>
              <a:t>106/12/31</a:t>
            </a:r>
            <a:endParaRPr b="0" lang="en-US" sz="1800" spc="-1" strike="noStrike">
              <a:solidFill>
                <a:srgbClr val="000000"/>
              </a:solidFill>
              <a:uFill>
                <a:solidFill>
                  <a:srgbClr val="ffffff"/>
                </a:solidFill>
              </a:uFill>
              <a:latin typeface="Arial"/>
            </a:endParaRPr>
          </a:p>
        </p:txBody>
      </p:sp>
      <p:sp>
        <p:nvSpPr>
          <p:cNvPr id="517" name="CustomShape 10"/>
          <p:cNvSpPr/>
          <p:nvPr/>
        </p:nvSpPr>
        <p:spPr>
          <a:xfrm>
            <a:off x="642960" y="3997440"/>
            <a:ext cx="856800" cy="294840"/>
          </a:xfrm>
          <a:prstGeom prst="curvedUpArrow">
            <a:avLst>
              <a:gd name="adj1" fmla="val 24960"/>
              <a:gd name="adj2" fmla="val 49933"/>
              <a:gd name="adj3" fmla="val 25000"/>
            </a:avLst>
          </a:prstGeom>
          <a:solidFill>
            <a:srgbClr val="ff0000"/>
          </a:solidFill>
          <a:ln w="9360">
            <a:solidFill>
              <a:srgbClr val="000000"/>
            </a:solidFill>
            <a:round/>
          </a:ln>
        </p:spPr>
        <p:style>
          <a:lnRef idx="0"/>
          <a:fillRef idx="0"/>
          <a:effectRef idx="0"/>
          <a:fontRef idx="minor"/>
        </p:style>
      </p:sp>
      <p:sp>
        <p:nvSpPr>
          <p:cNvPr id="518" name="CustomShape 11"/>
          <p:cNvSpPr/>
          <p:nvPr/>
        </p:nvSpPr>
        <p:spPr>
          <a:xfrm>
            <a:off x="642960" y="4429080"/>
            <a:ext cx="1999800" cy="288720"/>
          </a:xfrm>
          <a:prstGeom prst="curvedUpArrow">
            <a:avLst>
              <a:gd name="adj1" fmla="val 24936"/>
              <a:gd name="adj2" fmla="val 49872"/>
              <a:gd name="adj3" fmla="val 25000"/>
            </a:avLst>
          </a:prstGeom>
          <a:solidFill>
            <a:srgbClr val="ff0000"/>
          </a:solidFill>
          <a:ln w="9360">
            <a:solidFill>
              <a:srgbClr val="000000"/>
            </a:solidFill>
            <a:round/>
          </a:ln>
        </p:spPr>
        <p:style>
          <a:lnRef idx="0"/>
          <a:fillRef idx="0"/>
          <a:effectRef idx="0"/>
          <a:fontRef idx="minor"/>
        </p:style>
      </p:sp>
      <p:sp>
        <p:nvSpPr>
          <p:cNvPr id="519" name="CustomShape 12"/>
          <p:cNvSpPr/>
          <p:nvPr/>
        </p:nvSpPr>
        <p:spPr>
          <a:xfrm>
            <a:off x="785880" y="4286160"/>
            <a:ext cx="785520" cy="307080"/>
          </a:xfrm>
          <a:prstGeom prst="rect">
            <a:avLst/>
          </a:prstGeom>
          <a:noFill/>
          <a:ln>
            <a:noFill/>
          </a:ln>
        </p:spPr>
        <p:style>
          <a:lnRef idx="0"/>
          <a:fillRef idx="0"/>
          <a:effectRef idx="0"/>
          <a:fontRef idx="minor"/>
        </p:style>
        <p:txBody>
          <a:bodyPr lIns="90000" rIns="90000" tIns="46800" bIns="46800"/>
          <a:p>
            <a:pPr>
              <a:lnSpc>
                <a:spcPct val="100000"/>
              </a:lnSpc>
            </a:pPr>
            <a:r>
              <a:rPr b="0" lang="en-US" sz="1400" spc="-1" strike="noStrike">
                <a:solidFill>
                  <a:srgbClr val="ff0000"/>
                </a:solidFill>
                <a:uFill>
                  <a:solidFill>
                    <a:srgbClr val="ffffff"/>
                  </a:solidFill>
                </a:uFill>
                <a:latin typeface="Gill Sans MT"/>
                <a:ea typeface="標楷體"/>
              </a:rPr>
              <a:t>滿半年</a:t>
            </a:r>
            <a:endParaRPr b="0" lang="en-US" sz="1800" spc="-1" strike="noStrike">
              <a:solidFill>
                <a:srgbClr val="000000"/>
              </a:solidFill>
              <a:uFill>
                <a:solidFill>
                  <a:srgbClr val="ffffff"/>
                </a:solidFill>
              </a:uFill>
              <a:latin typeface="Arial"/>
            </a:endParaRPr>
          </a:p>
        </p:txBody>
      </p:sp>
      <p:sp>
        <p:nvSpPr>
          <p:cNvPr id="520" name="CustomShape 13"/>
          <p:cNvSpPr/>
          <p:nvPr/>
        </p:nvSpPr>
        <p:spPr>
          <a:xfrm>
            <a:off x="1428840" y="4714920"/>
            <a:ext cx="856800" cy="641880"/>
          </a:xfrm>
          <a:prstGeom prst="rect">
            <a:avLst/>
          </a:prstGeom>
          <a:noFill/>
          <a:ln>
            <a:noFill/>
          </a:ln>
        </p:spPr>
        <p:style>
          <a:lnRef idx="0"/>
          <a:fillRef idx="0"/>
          <a:effectRef idx="0"/>
          <a:fontRef idx="minor"/>
        </p:style>
        <p:txBody>
          <a:bodyPr lIns="90000" rIns="90000" tIns="46800" bIns="46800"/>
          <a:p>
            <a:pPr>
              <a:lnSpc>
                <a:spcPct val="100000"/>
              </a:lnSpc>
            </a:pPr>
            <a:r>
              <a:rPr b="0" lang="en-US" sz="1800" spc="-1" strike="noStrike">
                <a:solidFill>
                  <a:srgbClr val="ff0000"/>
                </a:solidFill>
                <a:uFill>
                  <a:solidFill>
                    <a:srgbClr val="ffffff"/>
                  </a:solidFill>
                </a:uFill>
                <a:latin typeface="Gill Sans MT"/>
                <a:ea typeface="標楷體"/>
              </a:rPr>
              <a:t>滿</a:t>
            </a:r>
            <a:r>
              <a:rPr b="0" lang="en-US" sz="1800" spc="-1" strike="noStrike">
                <a:solidFill>
                  <a:srgbClr val="ff0000"/>
                </a:solidFill>
                <a:uFill>
                  <a:solidFill>
                    <a:srgbClr val="ffffff"/>
                  </a:solidFill>
                </a:uFill>
                <a:latin typeface="Gill Sans MT"/>
                <a:ea typeface="標楷體"/>
              </a:rPr>
              <a:t>1</a:t>
            </a:r>
            <a:r>
              <a:rPr b="0" lang="en-US" sz="1800" spc="-1" strike="noStrike">
                <a:solidFill>
                  <a:srgbClr val="ff0000"/>
                </a:solidFill>
                <a:uFill>
                  <a:solidFill>
                    <a:srgbClr val="ffffff"/>
                  </a:solidFill>
                </a:uFill>
                <a:latin typeface="Gill Sans MT"/>
                <a:ea typeface="標楷體"/>
              </a:rPr>
              <a:t>年</a:t>
            </a:r>
            <a:endParaRPr b="0" lang="en-US" sz="1800" spc="-1" strike="noStrike">
              <a:solidFill>
                <a:srgbClr val="000000"/>
              </a:solidFill>
              <a:uFill>
                <a:solidFill>
                  <a:srgbClr val="ffffff"/>
                </a:solidFill>
              </a:uFill>
              <a:latin typeface="Arial"/>
            </a:endParaRPr>
          </a:p>
        </p:txBody>
      </p:sp>
      <p:sp>
        <p:nvSpPr>
          <p:cNvPr id="521" name="CustomShape 14"/>
          <p:cNvSpPr/>
          <p:nvPr/>
        </p:nvSpPr>
        <p:spPr>
          <a:xfrm>
            <a:off x="1500120" y="2714760"/>
            <a:ext cx="1356840" cy="520200"/>
          </a:xfrm>
          <a:prstGeom prst="rect">
            <a:avLst/>
          </a:prstGeom>
          <a:noFill/>
          <a:ln>
            <a:noFill/>
          </a:ln>
        </p:spPr>
        <p:style>
          <a:lnRef idx="0"/>
          <a:fillRef idx="0"/>
          <a:effectRef idx="0"/>
          <a:fontRef idx="minor"/>
        </p:style>
        <p:txBody>
          <a:bodyPr lIns="90000" rIns="90000" tIns="46800" bIns="46800"/>
          <a:p>
            <a:pPr>
              <a:lnSpc>
                <a:spcPct val="100000"/>
              </a:lnSpc>
            </a:pPr>
            <a:r>
              <a:rPr b="0" lang="en-US" sz="1400" spc="-1" strike="noStrike">
                <a:solidFill>
                  <a:srgbClr val="ff0000"/>
                </a:solidFill>
                <a:uFill>
                  <a:solidFill>
                    <a:srgbClr val="ffffff"/>
                  </a:solidFill>
                </a:uFill>
                <a:latin typeface="Gill Sans MT"/>
                <a:ea typeface="標楷體"/>
              </a:rPr>
              <a:t>須給年資半年</a:t>
            </a:r>
            <a:endParaRPr b="0" lang="en-US" sz="1800" spc="-1" strike="noStrike">
              <a:solidFill>
                <a:srgbClr val="000000"/>
              </a:solidFill>
              <a:uFill>
                <a:solidFill>
                  <a:srgbClr val="ffffff"/>
                </a:solidFill>
              </a:uFill>
              <a:latin typeface="Arial"/>
            </a:endParaRPr>
          </a:p>
          <a:p>
            <a:pPr>
              <a:lnSpc>
                <a:spcPct val="100000"/>
              </a:lnSpc>
            </a:pPr>
            <a:r>
              <a:rPr b="0" lang="en-US" sz="1400" spc="-1" strike="noStrike">
                <a:solidFill>
                  <a:srgbClr val="ff0000"/>
                </a:solidFill>
                <a:uFill>
                  <a:solidFill>
                    <a:srgbClr val="ffffff"/>
                  </a:solidFill>
                </a:uFill>
                <a:latin typeface="Gill Sans MT"/>
                <a:ea typeface="標楷體"/>
              </a:rPr>
              <a:t>         </a:t>
            </a:r>
            <a:r>
              <a:rPr b="0" lang="en-US" sz="1400" spc="-1" strike="noStrike">
                <a:solidFill>
                  <a:srgbClr val="ff0000"/>
                </a:solidFill>
                <a:uFill>
                  <a:solidFill>
                    <a:srgbClr val="ffffff"/>
                  </a:solidFill>
                </a:uFill>
                <a:latin typeface="Gill Sans MT"/>
                <a:ea typeface="標楷體"/>
              </a:rPr>
              <a:t>3</a:t>
            </a:r>
            <a:r>
              <a:rPr b="0" lang="en-US" sz="1400" spc="-1" strike="noStrike">
                <a:solidFill>
                  <a:srgbClr val="ff0000"/>
                </a:solidFill>
                <a:uFill>
                  <a:solidFill>
                    <a:srgbClr val="ffffff"/>
                  </a:solidFill>
                </a:uFill>
                <a:latin typeface="Gill Sans MT"/>
                <a:ea typeface="標楷體"/>
              </a:rPr>
              <a:t>天</a:t>
            </a:r>
            <a:endParaRPr b="0" lang="en-US" sz="1800" spc="-1" strike="noStrike">
              <a:solidFill>
                <a:srgbClr val="000000"/>
              </a:solidFill>
              <a:uFill>
                <a:solidFill>
                  <a:srgbClr val="ffffff"/>
                </a:solidFill>
              </a:uFill>
              <a:latin typeface="Arial"/>
            </a:endParaRPr>
          </a:p>
        </p:txBody>
      </p:sp>
      <p:sp>
        <p:nvSpPr>
          <p:cNvPr id="522" name="TextShape 15"/>
          <p:cNvSpPr txBox="1"/>
          <p:nvPr/>
        </p:nvSpPr>
        <p:spPr>
          <a:xfrm>
            <a:off x="509760" y="6443640"/>
            <a:ext cx="907560" cy="309240"/>
          </a:xfrm>
          <a:prstGeom prst="rect">
            <a:avLst/>
          </a:prstGeom>
          <a:noFill/>
          <a:ln>
            <a:noFill/>
          </a:ln>
        </p:spPr>
        <p:txBody>
          <a:bodyPr lIns="90000" rIns="90000" tIns="46800" bIns="46800"/>
          <a:p>
            <a:pPr algn="ctr">
              <a:lnSpc>
                <a:spcPct val="100000"/>
              </a:lnSpc>
            </a:pPr>
            <a:fld id="{0E5E728C-769C-4F2D-9721-501AEB060C0E}"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523" name="TextShape 16"/>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
        <p:nvSpPr>
          <p:cNvPr id="524" name="CustomShape 17"/>
          <p:cNvSpPr/>
          <p:nvPr/>
        </p:nvSpPr>
        <p:spPr>
          <a:xfrm>
            <a:off x="1428840" y="4143240"/>
            <a:ext cx="856800" cy="276480"/>
          </a:xfrm>
          <a:prstGeom prst="rect">
            <a:avLst/>
          </a:prstGeom>
          <a:noFill/>
          <a:ln w="9360">
            <a:noFill/>
          </a:ln>
        </p:spPr>
        <p:style>
          <a:lnRef idx="0"/>
          <a:fillRef idx="0"/>
          <a:effectRef idx="0"/>
          <a:fontRef idx="minor"/>
        </p:style>
        <p:txBody>
          <a:bodyPr lIns="90000" rIns="90000" tIns="46800" bIns="46800"/>
          <a:p>
            <a:pPr>
              <a:lnSpc>
                <a:spcPct val="100000"/>
              </a:lnSpc>
            </a:pPr>
            <a:r>
              <a:rPr b="0" lang="en-US" sz="1200" spc="-1" strike="noStrike">
                <a:solidFill>
                  <a:srgbClr val="009973"/>
                </a:solidFill>
                <a:uFill>
                  <a:solidFill>
                    <a:srgbClr val="ffffff"/>
                  </a:solidFill>
                </a:uFill>
                <a:latin typeface="Gill Sans MT"/>
                <a:ea typeface="標楷體"/>
              </a:rPr>
              <a:t>107/1/1</a:t>
            </a:r>
            <a:endParaRPr b="0" lang="en-US" sz="1800" spc="-1" strike="noStrike">
              <a:solidFill>
                <a:srgbClr val="000000"/>
              </a:solidFill>
              <a:uFill>
                <a:solidFill>
                  <a:srgbClr val="ffffff"/>
                </a:solidFill>
              </a:uFill>
              <a:latin typeface="Arial"/>
            </a:endParaRPr>
          </a:p>
        </p:txBody>
      </p:sp>
      <p:sp>
        <p:nvSpPr>
          <p:cNvPr id="525" name="CustomShape 18"/>
          <p:cNvSpPr/>
          <p:nvPr/>
        </p:nvSpPr>
        <p:spPr>
          <a:xfrm>
            <a:off x="1928880" y="3929040"/>
            <a:ext cx="999720" cy="276480"/>
          </a:xfrm>
          <a:prstGeom prst="rect">
            <a:avLst/>
          </a:prstGeom>
          <a:noFill/>
          <a:ln w="9360">
            <a:noFill/>
          </a:ln>
        </p:spPr>
        <p:style>
          <a:lnRef idx="0"/>
          <a:fillRef idx="0"/>
          <a:effectRef idx="0"/>
          <a:fontRef idx="minor"/>
        </p:style>
        <p:txBody>
          <a:bodyPr lIns="90000" rIns="90000" tIns="46800" bIns="46800"/>
          <a:p>
            <a:pPr>
              <a:lnSpc>
                <a:spcPct val="100000"/>
              </a:lnSpc>
            </a:pPr>
            <a:r>
              <a:rPr b="0" lang="en-US" sz="1200" spc="-1" strike="noStrike">
                <a:solidFill>
                  <a:srgbClr val="2d2db9"/>
                </a:solidFill>
                <a:uFill>
                  <a:solidFill>
                    <a:srgbClr val="ffffff"/>
                  </a:solidFill>
                </a:uFill>
                <a:latin typeface="Gill Sans MT"/>
                <a:ea typeface="標楷體"/>
              </a:rPr>
              <a:t>107/6/30</a:t>
            </a:r>
            <a:endParaRPr b="0" lang="en-US" sz="1800" spc="-1" strike="noStrike">
              <a:solidFill>
                <a:srgbClr val="000000"/>
              </a:solidFill>
              <a:uFill>
                <a:solidFill>
                  <a:srgbClr val="ffffff"/>
                </a:solidFill>
              </a:uFill>
              <a:latin typeface="Arial"/>
            </a:endParaRPr>
          </a:p>
        </p:txBody>
      </p:sp>
      <p:sp>
        <p:nvSpPr>
          <p:cNvPr id="526" name="Line 19"/>
          <p:cNvSpPr/>
          <p:nvPr/>
        </p:nvSpPr>
        <p:spPr>
          <a:xfrm flipV="1">
            <a:off x="1643040" y="3214440"/>
            <a:ext cx="525240" cy="714600"/>
          </a:xfrm>
          <a:prstGeom prst="line">
            <a:avLst/>
          </a:prstGeom>
          <a:ln w="9360">
            <a:solidFill>
              <a:schemeClr val="tx1"/>
            </a:solidFill>
            <a:round/>
          </a:ln>
        </p:spPr>
        <p:style>
          <a:lnRef idx="0"/>
          <a:fillRef idx="0"/>
          <a:effectRef idx="0"/>
          <a:fontRef idx="minor"/>
        </p:style>
      </p:sp>
      <p:sp>
        <p:nvSpPr>
          <p:cNvPr id="527" name="Line 20"/>
          <p:cNvSpPr/>
          <p:nvPr/>
        </p:nvSpPr>
        <p:spPr>
          <a:xfrm>
            <a:off x="2143080" y="3214440"/>
            <a:ext cx="428400" cy="714600"/>
          </a:xfrm>
          <a:prstGeom prst="line">
            <a:avLst/>
          </a:prstGeom>
          <a:ln w="9360">
            <a:solidFill>
              <a:schemeClr val="tx1"/>
            </a:solidFill>
            <a:round/>
          </a:ln>
        </p:spPr>
        <p:style>
          <a:lnRef idx="0"/>
          <a:fillRef idx="0"/>
          <a:effectRef idx="0"/>
          <a:fontRef idx="minor"/>
        </p:style>
      </p:sp>
      <p:sp>
        <p:nvSpPr>
          <p:cNvPr id="528" name="CustomShape 21"/>
          <p:cNvSpPr/>
          <p:nvPr/>
        </p:nvSpPr>
        <p:spPr>
          <a:xfrm>
            <a:off x="4857840" y="4143240"/>
            <a:ext cx="999720" cy="276480"/>
          </a:xfrm>
          <a:prstGeom prst="rect">
            <a:avLst/>
          </a:prstGeom>
          <a:noFill/>
          <a:ln w="9360">
            <a:noFill/>
          </a:ln>
        </p:spPr>
        <p:style>
          <a:lnRef idx="0"/>
          <a:fillRef idx="0"/>
          <a:effectRef idx="0"/>
          <a:fontRef idx="minor"/>
        </p:style>
        <p:txBody>
          <a:bodyPr lIns="90000" rIns="90000" tIns="46800" bIns="46800"/>
          <a:p>
            <a:pPr>
              <a:lnSpc>
                <a:spcPct val="100000"/>
              </a:lnSpc>
            </a:pPr>
            <a:r>
              <a:rPr b="0" lang="en-US" sz="1200" spc="-1" strike="noStrike">
                <a:solidFill>
                  <a:srgbClr val="2d2db9"/>
                </a:solidFill>
                <a:uFill>
                  <a:solidFill>
                    <a:srgbClr val="ffffff"/>
                  </a:solidFill>
                </a:uFill>
                <a:latin typeface="Gill Sans MT"/>
                <a:ea typeface="標楷體"/>
              </a:rPr>
              <a:t>108/6/30</a:t>
            </a:r>
            <a:endParaRPr b="0" lang="en-US" sz="1800" spc="-1" strike="noStrike">
              <a:solidFill>
                <a:srgbClr val="000000"/>
              </a:solidFill>
              <a:uFill>
                <a:solidFill>
                  <a:srgbClr val="ffffff"/>
                </a:solidFill>
              </a:uFill>
              <a:latin typeface="Arial"/>
            </a:endParaRPr>
          </a:p>
        </p:txBody>
      </p:sp>
      <p:sp>
        <p:nvSpPr>
          <p:cNvPr id="529" name="CustomShape 22"/>
          <p:cNvSpPr/>
          <p:nvPr/>
        </p:nvSpPr>
        <p:spPr>
          <a:xfrm flipH="1">
            <a:off x="2687760" y="3786120"/>
            <a:ext cx="45360" cy="375840"/>
          </a:xfrm>
          <a:prstGeom prst="rect">
            <a:avLst/>
          </a:prstGeom>
          <a:solidFill>
            <a:srgbClr val="00b050"/>
          </a:solidFill>
          <a:ln w="12600">
            <a:solidFill>
              <a:srgbClr val="ffffff"/>
            </a:solidFill>
            <a:miter/>
          </a:ln>
        </p:spPr>
        <p:style>
          <a:lnRef idx="0"/>
          <a:fillRef idx="0"/>
          <a:effectRef idx="0"/>
          <a:fontRef idx="minor"/>
        </p:style>
      </p:sp>
      <p:sp>
        <p:nvSpPr>
          <p:cNvPr id="530" name="CustomShape 23"/>
          <p:cNvSpPr/>
          <p:nvPr/>
        </p:nvSpPr>
        <p:spPr>
          <a:xfrm>
            <a:off x="2571840" y="4143240"/>
            <a:ext cx="785520" cy="276480"/>
          </a:xfrm>
          <a:prstGeom prst="rect">
            <a:avLst/>
          </a:prstGeom>
          <a:noFill/>
          <a:ln w="9360">
            <a:noFill/>
          </a:ln>
        </p:spPr>
        <p:style>
          <a:lnRef idx="0"/>
          <a:fillRef idx="0"/>
          <a:effectRef idx="0"/>
          <a:fontRef idx="minor"/>
        </p:style>
        <p:txBody>
          <a:bodyPr lIns="90000" rIns="90000" tIns="46800" bIns="46800"/>
          <a:p>
            <a:pPr>
              <a:lnSpc>
                <a:spcPct val="100000"/>
              </a:lnSpc>
            </a:pPr>
            <a:r>
              <a:rPr b="0" lang="en-US" sz="1200" spc="-1" strike="noStrike">
                <a:solidFill>
                  <a:srgbClr val="009973"/>
                </a:solidFill>
                <a:uFill>
                  <a:solidFill>
                    <a:srgbClr val="ffffff"/>
                  </a:solidFill>
                </a:uFill>
                <a:latin typeface="Gill Sans MT"/>
                <a:ea typeface="標楷體"/>
              </a:rPr>
              <a:t>107/7/1</a:t>
            </a:r>
            <a:endParaRPr b="0" lang="en-US" sz="1800" spc="-1" strike="noStrike">
              <a:solidFill>
                <a:srgbClr val="000000"/>
              </a:solidFill>
              <a:uFill>
                <a:solidFill>
                  <a:srgbClr val="ffffff"/>
                </a:solidFill>
              </a:uFill>
              <a:latin typeface="Arial"/>
            </a:endParaRPr>
          </a:p>
        </p:txBody>
      </p:sp>
      <p:sp>
        <p:nvSpPr>
          <p:cNvPr id="531" name="CustomShape 24"/>
          <p:cNvSpPr/>
          <p:nvPr/>
        </p:nvSpPr>
        <p:spPr>
          <a:xfrm>
            <a:off x="5572440" y="2286000"/>
            <a:ext cx="45360" cy="2999880"/>
          </a:xfrm>
          <a:prstGeom prst="rect">
            <a:avLst/>
          </a:prstGeom>
          <a:solidFill>
            <a:srgbClr val="262699"/>
          </a:solidFill>
          <a:ln w="12600">
            <a:solidFill>
              <a:srgbClr val="ffffff"/>
            </a:solidFill>
            <a:miter/>
          </a:ln>
        </p:spPr>
        <p:style>
          <a:lnRef idx="0"/>
          <a:fillRef idx="0"/>
          <a:effectRef idx="0"/>
          <a:fontRef idx="minor"/>
        </p:style>
      </p:sp>
      <p:sp>
        <p:nvSpPr>
          <p:cNvPr id="532" name="CustomShape 25"/>
          <p:cNvSpPr/>
          <p:nvPr/>
        </p:nvSpPr>
        <p:spPr>
          <a:xfrm>
            <a:off x="4142160" y="2428920"/>
            <a:ext cx="45360" cy="1733040"/>
          </a:xfrm>
          <a:prstGeom prst="rect">
            <a:avLst/>
          </a:prstGeom>
          <a:solidFill>
            <a:schemeClr val="accent2"/>
          </a:solidFill>
          <a:ln w="12600">
            <a:solidFill>
              <a:srgbClr val="ffffff"/>
            </a:solidFill>
            <a:miter/>
          </a:ln>
        </p:spPr>
        <p:style>
          <a:lnRef idx="0"/>
          <a:fillRef idx="0"/>
          <a:effectRef idx="0"/>
          <a:fontRef idx="minor"/>
        </p:style>
      </p:sp>
      <p:sp>
        <p:nvSpPr>
          <p:cNvPr id="533" name="CustomShape 26"/>
          <p:cNvSpPr/>
          <p:nvPr/>
        </p:nvSpPr>
        <p:spPr>
          <a:xfrm>
            <a:off x="3643560" y="4143240"/>
            <a:ext cx="1071360" cy="276480"/>
          </a:xfrm>
          <a:prstGeom prst="rect">
            <a:avLst/>
          </a:prstGeom>
          <a:noFill/>
          <a:ln>
            <a:noFill/>
          </a:ln>
        </p:spPr>
        <p:style>
          <a:lnRef idx="0"/>
          <a:fillRef idx="0"/>
          <a:effectRef idx="0"/>
          <a:fontRef idx="minor"/>
        </p:style>
        <p:txBody>
          <a:bodyPr lIns="90000" rIns="90000" tIns="46800" bIns="46800"/>
          <a:p>
            <a:pPr>
              <a:lnSpc>
                <a:spcPct val="100000"/>
              </a:lnSpc>
            </a:pPr>
            <a:r>
              <a:rPr b="0" lang="en-US" sz="1200" spc="-1" strike="noStrike">
                <a:solidFill>
                  <a:srgbClr val="3333cc"/>
                </a:solidFill>
                <a:uFill>
                  <a:solidFill>
                    <a:srgbClr val="ffffff"/>
                  </a:solidFill>
                </a:uFill>
                <a:latin typeface="Gill Sans MT"/>
                <a:ea typeface="標楷體"/>
              </a:rPr>
              <a:t>107/12/31</a:t>
            </a:r>
            <a:endParaRPr b="0" lang="en-US" sz="1800" spc="-1" strike="noStrike">
              <a:solidFill>
                <a:srgbClr val="000000"/>
              </a:solidFill>
              <a:uFill>
                <a:solidFill>
                  <a:srgbClr val="ffffff"/>
                </a:solidFill>
              </a:uFill>
              <a:latin typeface="Arial"/>
            </a:endParaRPr>
          </a:p>
        </p:txBody>
      </p:sp>
      <p:sp>
        <p:nvSpPr>
          <p:cNvPr id="534" name="Line 27"/>
          <p:cNvSpPr/>
          <p:nvPr/>
        </p:nvSpPr>
        <p:spPr>
          <a:xfrm flipV="1">
            <a:off x="2714400" y="3357360"/>
            <a:ext cx="1428840" cy="571680"/>
          </a:xfrm>
          <a:prstGeom prst="line">
            <a:avLst/>
          </a:prstGeom>
          <a:ln w="9360">
            <a:solidFill>
              <a:schemeClr val="tx1"/>
            </a:solidFill>
            <a:round/>
          </a:ln>
        </p:spPr>
        <p:style>
          <a:lnRef idx="0"/>
          <a:fillRef idx="0"/>
          <a:effectRef idx="0"/>
          <a:fontRef idx="minor"/>
        </p:style>
      </p:sp>
      <p:sp>
        <p:nvSpPr>
          <p:cNvPr id="535" name="Line 28"/>
          <p:cNvSpPr/>
          <p:nvPr/>
        </p:nvSpPr>
        <p:spPr>
          <a:xfrm>
            <a:off x="4143240" y="3357360"/>
            <a:ext cx="1428840" cy="573840"/>
          </a:xfrm>
          <a:prstGeom prst="line">
            <a:avLst/>
          </a:prstGeom>
          <a:ln w="9360">
            <a:solidFill>
              <a:schemeClr val="tx1"/>
            </a:solidFill>
            <a:round/>
          </a:ln>
        </p:spPr>
        <p:style>
          <a:lnRef idx="0"/>
          <a:fillRef idx="0"/>
          <a:effectRef idx="0"/>
          <a:fontRef idx="minor"/>
        </p:style>
      </p:sp>
      <p:sp>
        <p:nvSpPr>
          <p:cNvPr id="536" name="CustomShape 29"/>
          <p:cNvSpPr/>
          <p:nvPr/>
        </p:nvSpPr>
        <p:spPr>
          <a:xfrm>
            <a:off x="3500640" y="3000240"/>
            <a:ext cx="1357200" cy="459000"/>
          </a:xfrm>
          <a:prstGeom prst="rect">
            <a:avLst/>
          </a:prstGeom>
          <a:noFill/>
          <a:ln>
            <a:noFill/>
          </a:ln>
        </p:spPr>
        <p:style>
          <a:lnRef idx="0"/>
          <a:fillRef idx="0"/>
          <a:effectRef idx="0"/>
          <a:fontRef idx="minor"/>
        </p:style>
        <p:txBody>
          <a:bodyPr lIns="90000" rIns="90000" tIns="46800" bIns="46800"/>
          <a:p>
            <a:pPr>
              <a:lnSpc>
                <a:spcPct val="100000"/>
              </a:lnSpc>
            </a:pPr>
            <a:r>
              <a:rPr b="0" lang="en-US" sz="1200" spc="-1" strike="noStrike">
                <a:solidFill>
                  <a:srgbClr val="ff0000"/>
                </a:solidFill>
                <a:uFill>
                  <a:solidFill>
                    <a:srgbClr val="ffffff"/>
                  </a:solidFill>
                </a:uFill>
                <a:latin typeface="Gill Sans MT"/>
                <a:ea typeface="標楷體"/>
              </a:rPr>
              <a:t>原則給年資</a:t>
            </a:r>
            <a:r>
              <a:rPr b="0" lang="en-US" sz="1200" spc="-1" strike="noStrike">
                <a:solidFill>
                  <a:srgbClr val="ff0000"/>
                </a:solidFill>
                <a:uFill>
                  <a:solidFill>
                    <a:srgbClr val="ffffff"/>
                  </a:solidFill>
                </a:uFill>
                <a:latin typeface="Gill Sans MT"/>
                <a:ea typeface="標楷體"/>
              </a:rPr>
              <a:t>1</a:t>
            </a:r>
            <a:r>
              <a:rPr b="0" lang="en-US" sz="1200" spc="-1" strike="noStrike">
                <a:solidFill>
                  <a:srgbClr val="ff0000"/>
                </a:solidFill>
                <a:uFill>
                  <a:solidFill>
                    <a:srgbClr val="ffffff"/>
                  </a:solidFill>
                </a:uFill>
                <a:latin typeface="Gill Sans MT"/>
                <a:ea typeface="標楷體"/>
              </a:rPr>
              <a:t>年</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ff0000"/>
                </a:solidFill>
                <a:uFill>
                  <a:solidFill>
                    <a:srgbClr val="ffffff"/>
                  </a:solidFill>
                </a:uFill>
                <a:latin typeface="Gill Sans MT"/>
                <a:ea typeface="標楷體"/>
              </a:rPr>
              <a:t>         </a:t>
            </a:r>
            <a:r>
              <a:rPr b="0" lang="en-US" sz="1200" spc="-1" strike="noStrike">
                <a:solidFill>
                  <a:srgbClr val="ff0000"/>
                </a:solidFill>
                <a:uFill>
                  <a:solidFill>
                    <a:srgbClr val="ffffff"/>
                  </a:solidFill>
                </a:uFill>
                <a:latin typeface="Gill Sans MT"/>
                <a:ea typeface="標楷體"/>
              </a:rPr>
              <a:t>7</a:t>
            </a:r>
            <a:r>
              <a:rPr b="0" lang="en-US" sz="1200" spc="-1" strike="noStrike">
                <a:solidFill>
                  <a:srgbClr val="ff0000"/>
                </a:solidFill>
                <a:uFill>
                  <a:solidFill>
                    <a:srgbClr val="ffffff"/>
                  </a:solidFill>
                </a:uFill>
                <a:latin typeface="Gill Sans MT"/>
                <a:ea typeface="標楷體"/>
              </a:rPr>
              <a:t>天</a:t>
            </a:r>
            <a:endParaRPr b="0" lang="en-US" sz="1800" spc="-1" strike="noStrike">
              <a:solidFill>
                <a:srgbClr val="000000"/>
              </a:solidFill>
              <a:uFill>
                <a:solidFill>
                  <a:srgbClr val="ffffff"/>
                </a:solidFill>
              </a:uFill>
              <a:latin typeface="Arial"/>
            </a:endParaRPr>
          </a:p>
        </p:txBody>
      </p:sp>
      <p:sp>
        <p:nvSpPr>
          <p:cNvPr id="537" name="CustomShape 30"/>
          <p:cNvSpPr/>
          <p:nvPr/>
        </p:nvSpPr>
        <p:spPr>
          <a:xfrm>
            <a:off x="642960" y="5072040"/>
            <a:ext cx="5000400" cy="288720"/>
          </a:xfrm>
          <a:prstGeom prst="curvedUpArrow">
            <a:avLst>
              <a:gd name="adj1" fmla="val 25000"/>
              <a:gd name="adj2" fmla="val 49840"/>
              <a:gd name="adj3" fmla="val 25000"/>
            </a:avLst>
          </a:prstGeom>
          <a:solidFill>
            <a:srgbClr val="ff0000"/>
          </a:solidFill>
          <a:ln w="9360">
            <a:solidFill>
              <a:srgbClr val="000000"/>
            </a:solidFill>
            <a:round/>
          </a:ln>
        </p:spPr>
        <p:style>
          <a:lnRef idx="0"/>
          <a:fillRef idx="0"/>
          <a:effectRef idx="0"/>
          <a:fontRef idx="minor"/>
        </p:style>
      </p:sp>
      <p:sp>
        <p:nvSpPr>
          <p:cNvPr id="538" name="CustomShape 31"/>
          <p:cNvSpPr/>
          <p:nvPr/>
        </p:nvSpPr>
        <p:spPr>
          <a:xfrm>
            <a:off x="3000240" y="5000760"/>
            <a:ext cx="999720" cy="368280"/>
          </a:xfrm>
          <a:prstGeom prst="rect">
            <a:avLst/>
          </a:prstGeom>
          <a:noFill/>
          <a:ln>
            <a:noFill/>
          </a:ln>
        </p:spPr>
        <p:style>
          <a:lnRef idx="0"/>
          <a:fillRef idx="0"/>
          <a:effectRef idx="0"/>
          <a:fontRef idx="minor"/>
        </p:style>
        <p:txBody>
          <a:bodyPr lIns="90000" rIns="90000" tIns="46800" bIns="46800"/>
          <a:p>
            <a:pPr>
              <a:lnSpc>
                <a:spcPct val="100000"/>
              </a:lnSpc>
            </a:pPr>
            <a:r>
              <a:rPr b="0" lang="en-US" sz="1800" spc="-1" strike="noStrike">
                <a:solidFill>
                  <a:srgbClr val="ff0000"/>
                </a:solidFill>
                <a:uFill>
                  <a:solidFill>
                    <a:srgbClr val="ffffff"/>
                  </a:solidFill>
                </a:uFill>
                <a:latin typeface="Gill Sans MT"/>
                <a:ea typeface="標楷體"/>
              </a:rPr>
              <a:t>滿</a:t>
            </a:r>
            <a:r>
              <a:rPr b="0" lang="en-US" sz="1800" spc="-1" strike="noStrike">
                <a:solidFill>
                  <a:srgbClr val="ff0000"/>
                </a:solidFill>
                <a:uFill>
                  <a:solidFill>
                    <a:srgbClr val="ffffff"/>
                  </a:solidFill>
                </a:uFill>
                <a:latin typeface="Gill Sans MT"/>
                <a:ea typeface="標楷體"/>
              </a:rPr>
              <a:t>2</a:t>
            </a:r>
            <a:r>
              <a:rPr b="0" lang="en-US" sz="1800" spc="-1" strike="noStrike">
                <a:solidFill>
                  <a:srgbClr val="ff0000"/>
                </a:solidFill>
                <a:uFill>
                  <a:solidFill>
                    <a:srgbClr val="ffffff"/>
                  </a:solidFill>
                </a:uFill>
                <a:latin typeface="Gill Sans MT"/>
                <a:ea typeface="標楷體"/>
              </a:rPr>
              <a:t>年</a:t>
            </a:r>
            <a:endParaRPr b="0" lang="en-US" sz="1800" spc="-1" strike="noStrike">
              <a:solidFill>
                <a:srgbClr val="000000"/>
              </a:solidFill>
              <a:uFill>
                <a:solidFill>
                  <a:srgbClr val="ffffff"/>
                </a:solidFill>
              </a:uFill>
              <a:latin typeface="Arial"/>
            </a:endParaRPr>
          </a:p>
        </p:txBody>
      </p:sp>
      <p:sp>
        <p:nvSpPr>
          <p:cNvPr id="539" name="CustomShape 32"/>
          <p:cNvSpPr/>
          <p:nvPr/>
        </p:nvSpPr>
        <p:spPr>
          <a:xfrm>
            <a:off x="5643720" y="3786120"/>
            <a:ext cx="43920" cy="375840"/>
          </a:xfrm>
          <a:prstGeom prst="rect">
            <a:avLst/>
          </a:prstGeom>
          <a:solidFill>
            <a:srgbClr val="00b050"/>
          </a:solidFill>
          <a:ln w="12600">
            <a:solidFill>
              <a:srgbClr val="ffffff"/>
            </a:solidFill>
            <a:miter/>
          </a:ln>
        </p:spPr>
        <p:style>
          <a:lnRef idx="0"/>
          <a:fillRef idx="0"/>
          <a:effectRef idx="0"/>
          <a:fontRef idx="minor"/>
        </p:style>
      </p:sp>
      <p:sp>
        <p:nvSpPr>
          <p:cNvPr id="540" name="CustomShape 33"/>
          <p:cNvSpPr/>
          <p:nvPr/>
        </p:nvSpPr>
        <p:spPr>
          <a:xfrm>
            <a:off x="5572080" y="4143240"/>
            <a:ext cx="856800" cy="276480"/>
          </a:xfrm>
          <a:prstGeom prst="rect">
            <a:avLst/>
          </a:prstGeom>
          <a:noFill/>
          <a:ln w="9360">
            <a:noFill/>
          </a:ln>
        </p:spPr>
        <p:style>
          <a:lnRef idx="0"/>
          <a:fillRef idx="0"/>
          <a:effectRef idx="0"/>
          <a:fontRef idx="minor"/>
        </p:style>
        <p:txBody>
          <a:bodyPr lIns="90000" rIns="90000" tIns="46800" bIns="46800"/>
          <a:p>
            <a:pPr>
              <a:lnSpc>
                <a:spcPct val="100000"/>
              </a:lnSpc>
            </a:pPr>
            <a:r>
              <a:rPr b="0" lang="en-US" sz="1200" spc="-1" strike="noStrike">
                <a:solidFill>
                  <a:srgbClr val="009973"/>
                </a:solidFill>
                <a:uFill>
                  <a:solidFill>
                    <a:srgbClr val="ffffff"/>
                  </a:solidFill>
                </a:uFill>
                <a:latin typeface="Gill Sans MT"/>
                <a:ea typeface="標楷體"/>
              </a:rPr>
              <a:t>108/7/1</a:t>
            </a:r>
            <a:endParaRPr b="0" lang="en-US" sz="1800" spc="-1" strike="noStrike">
              <a:solidFill>
                <a:srgbClr val="000000"/>
              </a:solidFill>
              <a:uFill>
                <a:solidFill>
                  <a:srgbClr val="ffffff"/>
                </a:solidFill>
              </a:uFill>
              <a:latin typeface="Arial"/>
            </a:endParaRPr>
          </a:p>
        </p:txBody>
      </p:sp>
      <p:sp>
        <p:nvSpPr>
          <p:cNvPr id="541" name="CustomShape 34"/>
          <p:cNvSpPr/>
          <p:nvPr/>
        </p:nvSpPr>
        <p:spPr>
          <a:xfrm>
            <a:off x="8572680" y="3571920"/>
            <a:ext cx="45720" cy="1714320"/>
          </a:xfrm>
          <a:prstGeom prst="rect">
            <a:avLst/>
          </a:prstGeom>
          <a:solidFill>
            <a:srgbClr val="262699"/>
          </a:solidFill>
          <a:ln w="12600">
            <a:solidFill>
              <a:srgbClr val="ffffff"/>
            </a:solidFill>
            <a:miter/>
          </a:ln>
        </p:spPr>
        <p:style>
          <a:lnRef idx="0"/>
          <a:fillRef idx="0"/>
          <a:effectRef idx="0"/>
          <a:fontRef idx="minor"/>
        </p:style>
      </p:sp>
      <p:sp>
        <p:nvSpPr>
          <p:cNvPr id="542" name="CustomShape 35"/>
          <p:cNvSpPr/>
          <p:nvPr/>
        </p:nvSpPr>
        <p:spPr>
          <a:xfrm>
            <a:off x="7142040" y="2428920"/>
            <a:ext cx="45720" cy="1733040"/>
          </a:xfrm>
          <a:prstGeom prst="rect">
            <a:avLst/>
          </a:prstGeom>
          <a:solidFill>
            <a:schemeClr val="accent2"/>
          </a:solidFill>
          <a:ln w="12600">
            <a:solidFill>
              <a:srgbClr val="ffffff"/>
            </a:solidFill>
            <a:miter/>
          </a:ln>
        </p:spPr>
        <p:style>
          <a:lnRef idx="0"/>
          <a:fillRef idx="0"/>
          <a:effectRef idx="0"/>
          <a:fontRef idx="minor"/>
        </p:style>
      </p:sp>
      <p:sp>
        <p:nvSpPr>
          <p:cNvPr id="543" name="CustomShape 36"/>
          <p:cNvSpPr/>
          <p:nvPr/>
        </p:nvSpPr>
        <p:spPr>
          <a:xfrm>
            <a:off x="6643800" y="4143240"/>
            <a:ext cx="1071360" cy="579960"/>
          </a:xfrm>
          <a:prstGeom prst="rect">
            <a:avLst/>
          </a:prstGeom>
          <a:noFill/>
          <a:ln>
            <a:noFill/>
          </a:ln>
        </p:spPr>
        <p:style>
          <a:lnRef idx="0"/>
          <a:fillRef idx="0"/>
          <a:effectRef idx="0"/>
          <a:fontRef idx="minor"/>
        </p:style>
        <p:txBody>
          <a:bodyPr lIns="90000" rIns="90000" tIns="46800" bIns="46800"/>
          <a:p>
            <a:pPr>
              <a:lnSpc>
                <a:spcPct val="100000"/>
              </a:lnSpc>
            </a:pPr>
            <a:r>
              <a:rPr b="0" lang="en-US" sz="1600" spc="-1" strike="noStrike">
                <a:solidFill>
                  <a:srgbClr val="3333cc"/>
                </a:solidFill>
                <a:uFill>
                  <a:solidFill>
                    <a:srgbClr val="ffffff"/>
                  </a:solidFill>
                </a:uFill>
                <a:latin typeface="Gill Sans MT"/>
                <a:ea typeface="標楷體"/>
              </a:rPr>
              <a:t>108/12/31</a:t>
            </a:r>
            <a:endParaRPr b="0" lang="en-US" sz="1800" spc="-1" strike="noStrike">
              <a:solidFill>
                <a:srgbClr val="000000"/>
              </a:solidFill>
              <a:uFill>
                <a:solidFill>
                  <a:srgbClr val="ffffff"/>
                </a:solidFill>
              </a:uFill>
              <a:latin typeface="Arial"/>
            </a:endParaRPr>
          </a:p>
        </p:txBody>
      </p:sp>
      <p:sp>
        <p:nvSpPr>
          <p:cNvPr id="544" name="Line 37"/>
          <p:cNvSpPr/>
          <p:nvPr/>
        </p:nvSpPr>
        <p:spPr>
          <a:xfrm flipV="1">
            <a:off x="5643360" y="3357360"/>
            <a:ext cx="1500120" cy="617400"/>
          </a:xfrm>
          <a:prstGeom prst="line">
            <a:avLst/>
          </a:prstGeom>
          <a:ln w="9360">
            <a:solidFill>
              <a:schemeClr val="tx1"/>
            </a:solidFill>
            <a:round/>
          </a:ln>
        </p:spPr>
        <p:style>
          <a:lnRef idx="0"/>
          <a:fillRef idx="0"/>
          <a:effectRef idx="0"/>
          <a:fontRef idx="minor"/>
        </p:style>
      </p:sp>
      <p:sp>
        <p:nvSpPr>
          <p:cNvPr id="545" name="Line 38"/>
          <p:cNvSpPr/>
          <p:nvPr/>
        </p:nvSpPr>
        <p:spPr>
          <a:xfrm>
            <a:off x="7143480" y="3357360"/>
            <a:ext cx="1428840" cy="574560"/>
          </a:xfrm>
          <a:prstGeom prst="line">
            <a:avLst/>
          </a:prstGeom>
          <a:ln w="9360">
            <a:solidFill>
              <a:schemeClr val="tx1"/>
            </a:solidFill>
            <a:round/>
          </a:ln>
        </p:spPr>
        <p:style>
          <a:lnRef idx="0"/>
          <a:fillRef idx="0"/>
          <a:effectRef idx="0"/>
          <a:fontRef idx="minor"/>
        </p:style>
      </p:sp>
      <p:sp>
        <p:nvSpPr>
          <p:cNvPr id="546" name="CustomShape 39"/>
          <p:cNvSpPr/>
          <p:nvPr/>
        </p:nvSpPr>
        <p:spPr>
          <a:xfrm>
            <a:off x="6500880" y="2786040"/>
            <a:ext cx="1356840" cy="732600"/>
          </a:xfrm>
          <a:prstGeom prst="rect">
            <a:avLst/>
          </a:prstGeom>
          <a:noFill/>
          <a:ln>
            <a:noFill/>
          </a:ln>
        </p:spPr>
        <p:style>
          <a:lnRef idx="0"/>
          <a:fillRef idx="0"/>
          <a:effectRef idx="0"/>
          <a:fontRef idx="minor"/>
        </p:style>
        <p:txBody>
          <a:bodyPr lIns="90000" rIns="90000" tIns="46800" bIns="46800"/>
          <a:p>
            <a:pPr>
              <a:lnSpc>
                <a:spcPct val="100000"/>
              </a:lnSpc>
            </a:pPr>
            <a:r>
              <a:rPr b="0" lang="en-US" sz="1400" spc="-1" strike="noStrike">
                <a:solidFill>
                  <a:srgbClr val="ff0000"/>
                </a:solidFill>
                <a:uFill>
                  <a:solidFill>
                    <a:srgbClr val="ffffff"/>
                  </a:solidFill>
                </a:uFill>
                <a:latin typeface="Gill Sans MT"/>
                <a:ea typeface="標楷體"/>
              </a:rPr>
              <a:t>原則給年資</a:t>
            </a:r>
            <a:r>
              <a:rPr b="0" lang="en-US" sz="1400" spc="-1" strike="noStrike">
                <a:solidFill>
                  <a:srgbClr val="ff0000"/>
                </a:solidFill>
                <a:uFill>
                  <a:solidFill>
                    <a:srgbClr val="ffffff"/>
                  </a:solidFill>
                </a:uFill>
                <a:latin typeface="Gill Sans MT"/>
                <a:ea typeface="標楷體"/>
              </a:rPr>
              <a:t>2</a:t>
            </a:r>
            <a:r>
              <a:rPr b="0" lang="en-US" sz="1400" spc="-1" strike="noStrike">
                <a:solidFill>
                  <a:srgbClr val="ff0000"/>
                </a:solidFill>
                <a:uFill>
                  <a:solidFill>
                    <a:srgbClr val="ffffff"/>
                  </a:solidFill>
                </a:uFill>
                <a:latin typeface="Gill Sans MT"/>
                <a:ea typeface="標楷體"/>
              </a:rPr>
              <a:t>年</a:t>
            </a:r>
            <a:endParaRPr b="0" lang="en-US" sz="1800" spc="-1" strike="noStrike">
              <a:solidFill>
                <a:srgbClr val="000000"/>
              </a:solidFill>
              <a:uFill>
                <a:solidFill>
                  <a:srgbClr val="ffffff"/>
                </a:solidFill>
              </a:uFill>
              <a:latin typeface="Arial"/>
            </a:endParaRPr>
          </a:p>
          <a:p>
            <a:pPr>
              <a:lnSpc>
                <a:spcPct val="100000"/>
              </a:lnSpc>
            </a:pPr>
            <a:r>
              <a:rPr b="0" lang="en-US" sz="1400" spc="-1" strike="noStrike">
                <a:solidFill>
                  <a:srgbClr val="ff0000"/>
                </a:solidFill>
                <a:uFill>
                  <a:solidFill>
                    <a:srgbClr val="ffffff"/>
                  </a:solidFill>
                </a:uFill>
                <a:latin typeface="Gill Sans MT"/>
                <a:ea typeface="標楷體"/>
              </a:rPr>
              <a:t>        </a:t>
            </a:r>
            <a:r>
              <a:rPr b="0" lang="en-US" sz="1400" spc="-1" strike="noStrike">
                <a:solidFill>
                  <a:srgbClr val="ff0000"/>
                </a:solidFill>
                <a:uFill>
                  <a:solidFill>
                    <a:srgbClr val="ffffff"/>
                  </a:solidFill>
                </a:uFill>
                <a:latin typeface="Gill Sans MT"/>
                <a:ea typeface="標楷體"/>
              </a:rPr>
              <a:t>10</a:t>
            </a:r>
            <a:r>
              <a:rPr b="0" lang="en-US" sz="1400" spc="-1" strike="noStrike">
                <a:solidFill>
                  <a:srgbClr val="ff0000"/>
                </a:solidFill>
                <a:uFill>
                  <a:solidFill>
                    <a:srgbClr val="ffffff"/>
                  </a:solidFill>
                </a:uFill>
                <a:latin typeface="Gill Sans MT"/>
                <a:ea typeface="標楷體"/>
              </a:rPr>
              <a:t>天</a:t>
            </a:r>
            <a:endParaRPr b="0" lang="en-US" sz="1800" spc="-1" strike="noStrike">
              <a:solidFill>
                <a:srgbClr val="000000"/>
              </a:solidFill>
              <a:uFill>
                <a:solidFill>
                  <a:srgbClr val="ffffff"/>
                </a:solidFill>
              </a:uFill>
              <a:latin typeface="Arial"/>
            </a:endParaRPr>
          </a:p>
        </p:txBody>
      </p:sp>
      <p:sp>
        <p:nvSpPr>
          <p:cNvPr id="547" name="CustomShape 40"/>
          <p:cNvSpPr/>
          <p:nvPr/>
        </p:nvSpPr>
        <p:spPr>
          <a:xfrm>
            <a:off x="8001000" y="3357720"/>
            <a:ext cx="999720" cy="337320"/>
          </a:xfrm>
          <a:prstGeom prst="rect">
            <a:avLst/>
          </a:prstGeom>
          <a:noFill/>
          <a:ln w="9360">
            <a:noFill/>
          </a:ln>
        </p:spPr>
        <p:style>
          <a:lnRef idx="0"/>
          <a:fillRef idx="0"/>
          <a:effectRef idx="0"/>
          <a:fontRef idx="minor"/>
        </p:style>
        <p:txBody>
          <a:bodyPr lIns="90000" rIns="90000" tIns="46800" bIns="46800"/>
          <a:p>
            <a:pPr>
              <a:lnSpc>
                <a:spcPct val="100000"/>
              </a:lnSpc>
            </a:pPr>
            <a:r>
              <a:rPr b="0" lang="en-US" sz="1600" spc="-1" strike="noStrike">
                <a:solidFill>
                  <a:srgbClr val="2d2db9"/>
                </a:solidFill>
                <a:uFill>
                  <a:solidFill>
                    <a:srgbClr val="ffffff"/>
                  </a:solidFill>
                </a:uFill>
                <a:latin typeface="Gill Sans MT"/>
                <a:ea typeface="標楷體"/>
              </a:rPr>
              <a:t>109/6/30</a:t>
            </a:r>
            <a:endParaRPr b="0" lang="en-US" sz="1800" spc="-1" strike="noStrike">
              <a:solidFill>
                <a:srgbClr val="000000"/>
              </a:solidFill>
              <a:uFill>
                <a:solidFill>
                  <a:srgbClr val="ffffff"/>
                </a:solidFill>
              </a:uFill>
              <a:latin typeface="Arial"/>
            </a:endParaRPr>
          </a:p>
        </p:txBody>
      </p:sp>
      <p:sp>
        <p:nvSpPr>
          <p:cNvPr id="548" name="CustomShape 41"/>
          <p:cNvSpPr/>
          <p:nvPr/>
        </p:nvSpPr>
        <p:spPr>
          <a:xfrm>
            <a:off x="4213080" y="2428920"/>
            <a:ext cx="45720" cy="1733040"/>
          </a:xfrm>
          <a:prstGeom prst="rect">
            <a:avLst/>
          </a:prstGeom>
          <a:solidFill>
            <a:srgbClr val="00b050"/>
          </a:solidFill>
          <a:ln w="12600">
            <a:solidFill>
              <a:srgbClr val="ffffff"/>
            </a:solidFill>
            <a:miter/>
          </a:ln>
        </p:spPr>
        <p:style>
          <a:lnRef idx="0"/>
          <a:fillRef idx="0"/>
          <a:effectRef idx="0"/>
          <a:fontRef idx="minor"/>
        </p:style>
      </p:sp>
      <p:sp>
        <p:nvSpPr>
          <p:cNvPr id="549" name="CustomShape 42"/>
          <p:cNvSpPr/>
          <p:nvPr/>
        </p:nvSpPr>
        <p:spPr>
          <a:xfrm>
            <a:off x="4214880" y="3929040"/>
            <a:ext cx="856800" cy="276480"/>
          </a:xfrm>
          <a:prstGeom prst="rect">
            <a:avLst/>
          </a:prstGeom>
          <a:noFill/>
          <a:ln w="9360">
            <a:noFill/>
          </a:ln>
        </p:spPr>
        <p:style>
          <a:lnRef idx="0"/>
          <a:fillRef idx="0"/>
          <a:effectRef idx="0"/>
          <a:fontRef idx="minor"/>
        </p:style>
        <p:txBody>
          <a:bodyPr lIns="90000" rIns="90000" tIns="46800" bIns="46800"/>
          <a:p>
            <a:pPr>
              <a:lnSpc>
                <a:spcPct val="100000"/>
              </a:lnSpc>
            </a:pPr>
            <a:r>
              <a:rPr b="0" lang="en-US" sz="1200" spc="-1" strike="noStrike">
                <a:solidFill>
                  <a:srgbClr val="009973"/>
                </a:solidFill>
                <a:uFill>
                  <a:solidFill>
                    <a:srgbClr val="ffffff"/>
                  </a:solidFill>
                </a:uFill>
                <a:latin typeface="Gill Sans MT"/>
                <a:ea typeface="標楷體"/>
              </a:rPr>
              <a:t>108/1/1</a:t>
            </a:r>
            <a:endParaRPr b="0" lang="en-US" sz="1800" spc="-1" strike="noStrike">
              <a:solidFill>
                <a:srgbClr val="000000"/>
              </a:solidFill>
              <a:uFill>
                <a:solidFill>
                  <a:srgbClr val="ffffff"/>
                </a:solidFill>
              </a:uFill>
              <a:latin typeface="Arial"/>
            </a:endParaRPr>
          </a:p>
        </p:txBody>
      </p:sp>
      <p:sp>
        <p:nvSpPr>
          <p:cNvPr id="550" name="Line 43"/>
          <p:cNvSpPr/>
          <p:nvPr/>
        </p:nvSpPr>
        <p:spPr>
          <a:xfrm>
            <a:off x="1571400" y="2500200"/>
            <a:ext cx="2594160" cy="1440"/>
          </a:xfrm>
          <a:prstGeom prst="line">
            <a:avLst/>
          </a:prstGeom>
          <a:ln w="9360">
            <a:solidFill>
              <a:schemeClr val="tx1"/>
            </a:solidFill>
            <a:round/>
          </a:ln>
        </p:spPr>
        <p:style>
          <a:lnRef idx="0"/>
          <a:fillRef idx="0"/>
          <a:effectRef idx="0"/>
          <a:fontRef idx="minor"/>
        </p:style>
      </p:sp>
      <p:sp>
        <p:nvSpPr>
          <p:cNvPr id="551" name="CustomShape 44"/>
          <p:cNvSpPr/>
          <p:nvPr/>
        </p:nvSpPr>
        <p:spPr>
          <a:xfrm>
            <a:off x="1785960" y="1714680"/>
            <a:ext cx="2214360" cy="916200"/>
          </a:xfrm>
          <a:prstGeom prst="rect">
            <a:avLst/>
          </a:prstGeom>
          <a:noFill/>
          <a:ln>
            <a:noFill/>
          </a:ln>
        </p:spPr>
        <p:style>
          <a:lnRef idx="0"/>
          <a:fillRef idx="0"/>
          <a:effectRef idx="0"/>
          <a:fontRef idx="minor"/>
        </p:style>
        <p:txBody>
          <a:bodyPr lIns="90000" rIns="90000" tIns="46800" bIns="46800"/>
          <a:p>
            <a:pPr>
              <a:lnSpc>
                <a:spcPct val="100000"/>
              </a:lnSpc>
            </a:pPr>
            <a:r>
              <a:rPr b="1" lang="en-US" sz="1800" spc="-1" strike="noStrike">
                <a:solidFill>
                  <a:srgbClr val="ff0000"/>
                </a:solidFill>
                <a:uFill>
                  <a:solidFill>
                    <a:srgbClr val="ffffff"/>
                  </a:solidFill>
                </a:uFill>
                <a:latin typeface="Gill Sans MT"/>
                <a:ea typeface="標楷體"/>
              </a:rPr>
              <a:t>細則草案 </a:t>
            </a:r>
            <a:r>
              <a:rPr b="1" lang="en-US" sz="1800" spc="-1" strike="noStrike">
                <a:solidFill>
                  <a:srgbClr val="ff0000"/>
                </a:solidFill>
                <a:uFill>
                  <a:solidFill>
                    <a:srgbClr val="ffffff"/>
                  </a:solidFill>
                </a:uFill>
                <a:latin typeface="Gill Sans MT"/>
                <a:ea typeface="標楷體"/>
              </a:rPr>
              <a:t>§ 24</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Gill Sans MT"/>
                <a:ea typeface="標楷體"/>
              </a:rPr>
              <a:t> </a:t>
            </a:r>
            <a:r>
              <a:rPr b="1" lang="en-US" sz="1800" spc="-1" strike="noStrike">
                <a:solidFill>
                  <a:srgbClr val="ff0000"/>
                </a:solidFill>
                <a:uFill>
                  <a:solidFill>
                    <a:srgbClr val="ffffff"/>
                  </a:solidFill>
                </a:uFill>
                <a:latin typeface="Gill Sans MT"/>
                <a:ea typeface="標楷體"/>
              </a:rPr>
              <a:t>3</a:t>
            </a:r>
            <a:r>
              <a:rPr b="1" lang="en-US" sz="1800" spc="-1" strike="noStrike">
                <a:solidFill>
                  <a:srgbClr val="ff0000"/>
                </a:solidFill>
                <a:uFill>
                  <a:solidFill>
                    <a:srgbClr val="ffffff"/>
                  </a:solidFill>
                </a:uFill>
                <a:latin typeface="Gill Sans MT"/>
                <a:ea typeface="標楷體"/>
              </a:rPr>
              <a:t>天</a:t>
            </a:r>
            <a:r>
              <a:rPr b="1" lang="en-US" sz="1800" spc="-1" strike="noStrike">
                <a:solidFill>
                  <a:srgbClr val="000000"/>
                </a:solidFill>
                <a:uFill>
                  <a:solidFill>
                    <a:srgbClr val="ffffff"/>
                  </a:solidFill>
                </a:uFill>
                <a:latin typeface="Gill Sans MT"/>
                <a:ea typeface="標楷體"/>
              </a:rPr>
              <a:t>+3.5</a:t>
            </a:r>
            <a:r>
              <a:rPr b="1" lang="en-US" sz="1800" spc="-1" strike="noStrike">
                <a:solidFill>
                  <a:srgbClr val="000000"/>
                </a:solidFill>
                <a:uFill>
                  <a:solidFill>
                    <a:srgbClr val="ffffff"/>
                  </a:solidFill>
                </a:uFill>
                <a:latin typeface="Gill Sans MT"/>
                <a:ea typeface="標楷體"/>
              </a:rPr>
              <a:t>天</a:t>
            </a:r>
            <a:r>
              <a:rPr b="1" lang="en-US" sz="1800" spc="-1" strike="noStrike">
                <a:solidFill>
                  <a:srgbClr val="000000"/>
                </a:solidFill>
                <a:uFill>
                  <a:solidFill>
                    <a:srgbClr val="ffffff"/>
                  </a:solidFill>
                </a:uFill>
                <a:latin typeface="Gill Sans MT"/>
                <a:ea typeface="標楷體"/>
              </a:rPr>
              <a:t>=6.5</a:t>
            </a:r>
            <a:r>
              <a:rPr b="1" lang="en-US" sz="1800" spc="-1" strike="noStrike">
                <a:solidFill>
                  <a:srgbClr val="000000"/>
                </a:solidFill>
                <a:uFill>
                  <a:solidFill>
                    <a:srgbClr val="ffffff"/>
                  </a:solidFill>
                </a:uFill>
                <a:latin typeface="Gill Sans MT"/>
                <a:ea typeface="標楷體"/>
              </a:rPr>
              <a:t>天</a:t>
            </a:r>
            <a:endParaRPr b="0" lang="en-US" sz="1800" spc="-1" strike="noStrike">
              <a:solidFill>
                <a:srgbClr val="000000"/>
              </a:solidFill>
              <a:uFill>
                <a:solidFill>
                  <a:srgbClr val="ffffff"/>
                </a:solidFill>
              </a:uFill>
              <a:latin typeface="Arial"/>
            </a:endParaRPr>
          </a:p>
        </p:txBody>
      </p:sp>
      <p:sp>
        <p:nvSpPr>
          <p:cNvPr id="552" name="Line 45"/>
          <p:cNvSpPr/>
          <p:nvPr/>
        </p:nvSpPr>
        <p:spPr>
          <a:xfrm>
            <a:off x="4214520" y="2714400"/>
            <a:ext cx="2928960" cy="1800"/>
          </a:xfrm>
          <a:prstGeom prst="line">
            <a:avLst/>
          </a:prstGeom>
          <a:ln w="9360">
            <a:solidFill>
              <a:schemeClr val="tx1"/>
            </a:solidFill>
            <a:round/>
          </a:ln>
        </p:spPr>
        <p:style>
          <a:lnRef idx="0"/>
          <a:fillRef idx="0"/>
          <a:effectRef idx="0"/>
          <a:fontRef idx="minor"/>
        </p:style>
      </p:sp>
      <p:sp>
        <p:nvSpPr>
          <p:cNvPr id="553" name="CustomShape 46"/>
          <p:cNvSpPr/>
          <p:nvPr/>
        </p:nvSpPr>
        <p:spPr>
          <a:xfrm>
            <a:off x="4643280" y="1714680"/>
            <a:ext cx="2214360" cy="916200"/>
          </a:xfrm>
          <a:prstGeom prst="rect">
            <a:avLst/>
          </a:prstGeom>
          <a:noFill/>
          <a:ln>
            <a:noFill/>
          </a:ln>
        </p:spPr>
        <p:style>
          <a:lnRef idx="0"/>
          <a:fillRef idx="0"/>
          <a:effectRef idx="0"/>
          <a:fontRef idx="minor"/>
        </p:style>
        <p:txBody>
          <a:bodyPr lIns="90000" rIns="90000" tIns="46800" bIns="46800"/>
          <a:p>
            <a:pPr>
              <a:lnSpc>
                <a:spcPct val="100000"/>
              </a:lnSpc>
            </a:pPr>
            <a:r>
              <a:rPr b="1" lang="en-US" sz="1800" spc="-1" strike="noStrike">
                <a:solidFill>
                  <a:srgbClr val="ff0000"/>
                </a:solidFill>
                <a:uFill>
                  <a:solidFill>
                    <a:srgbClr val="ffffff"/>
                  </a:solidFill>
                </a:uFill>
                <a:latin typeface="Gill Sans MT"/>
                <a:ea typeface="標楷體"/>
              </a:rPr>
              <a:t>細則草案 </a:t>
            </a:r>
            <a:r>
              <a:rPr b="1" lang="en-US" sz="1800" spc="-1" strike="noStrike">
                <a:solidFill>
                  <a:srgbClr val="ff0000"/>
                </a:solidFill>
                <a:uFill>
                  <a:solidFill>
                    <a:srgbClr val="ffffff"/>
                  </a:solidFill>
                </a:uFill>
                <a:latin typeface="Gill Sans MT"/>
                <a:ea typeface="標楷體"/>
              </a:rPr>
              <a:t>§ 24</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Gill Sans MT"/>
                <a:ea typeface="標楷體"/>
              </a:rPr>
              <a:t>3.5</a:t>
            </a:r>
            <a:r>
              <a:rPr b="1" lang="en-US" sz="1800" spc="-1" strike="noStrike">
                <a:solidFill>
                  <a:srgbClr val="000000"/>
                </a:solidFill>
                <a:uFill>
                  <a:solidFill>
                    <a:srgbClr val="ffffff"/>
                  </a:solidFill>
                </a:uFill>
                <a:latin typeface="Gill Sans MT"/>
                <a:ea typeface="標楷體"/>
              </a:rPr>
              <a:t>天</a:t>
            </a:r>
            <a:r>
              <a:rPr b="1" lang="en-US" sz="1800" spc="-1" strike="noStrike">
                <a:solidFill>
                  <a:srgbClr val="000000"/>
                </a:solidFill>
                <a:uFill>
                  <a:solidFill>
                    <a:srgbClr val="ffffff"/>
                  </a:solidFill>
                </a:uFill>
                <a:latin typeface="Gill Sans MT"/>
                <a:ea typeface="標楷體"/>
              </a:rPr>
              <a:t>+5</a:t>
            </a:r>
            <a:r>
              <a:rPr b="1" lang="en-US" sz="1800" spc="-1" strike="noStrike">
                <a:solidFill>
                  <a:srgbClr val="000000"/>
                </a:solidFill>
                <a:uFill>
                  <a:solidFill>
                    <a:srgbClr val="ffffff"/>
                  </a:solidFill>
                </a:uFill>
                <a:latin typeface="Gill Sans MT"/>
                <a:ea typeface="標楷體"/>
              </a:rPr>
              <a:t>天</a:t>
            </a:r>
            <a:r>
              <a:rPr b="1" lang="en-US" sz="1800" spc="-1" strike="noStrike">
                <a:solidFill>
                  <a:srgbClr val="000000"/>
                </a:solidFill>
                <a:uFill>
                  <a:solidFill>
                    <a:srgbClr val="ffffff"/>
                  </a:solidFill>
                </a:uFill>
                <a:latin typeface="Gill Sans MT"/>
                <a:ea typeface="標楷體"/>
              </a:rPr>
              <a:t>=8.5</a:t>
            </a:r>
            <a:r>
              <a:rPr b="1" lang="en-US" sz="1800" spc="-1" strike="noStrike">
                <a:solidFill>
                  <a:srgbClr val="000000"/>
                </a:solidFill>
                <a:uFill>
                  <a:solidFill>
                    <a:srgbClr val="ffffff"/>
                  </a:solidFill>
                </a:uFill>
                <a:latin typeface="Gill Sans MT"/>
                <a:ea typeface="標楷體"/>
              </a:rPr>
              <a:t>天</a:t>
            </a:r>
            <a:endParaRPr b="0" lang="en-US" sz="1800" spc="-1" strike="noStrike">
              <a:solidFill>
                <a:srgbClr val="000000"/>
              </a:solidFill>
              <a:uFill>
                <a:solidFill>
                  <a:srgbClr val="ffffff"/>
                </a:solidFill>
              </a:uFill>
              <a:latin typeface="Arial"/>
            </a:endParaRPr>
          </a:p>
        </p:txBody>
      </p:sp>
    </p:spTree>
  </p:cSld>
  <p:timing>
    <p:tnLst>
      <p:par>
        <p:cTn id="74" dur="indefinite" restart="never" nodeType="tmRoot">
          <p:childTnLst>
            <p:seq>
              <p:cTn id="75"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4" name="CustomShape 1"/>
          <p:cNvSpPr/>
          <p:nvPr/>
        </p:nvSpPr>
        <p:spPr>
          <a:xfrm>
            <a:off x="304920" y="351000"/>
            <a:ext cx="8300520" cy="55836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600" spc="-1" strike="noStrike">
                <a:solidFill>
                  <a:srgbClr val="ffffff"/>
                </a:solidFill>
                <a:uFill>
                  <a:solidFill>
                    <a:srgbClr val="ffffff"/>
                  </a:solidFill>
                </a:uFill>
                <a:latin typeface="Noto Sans CJK TC Bold"/>
                <a:ea typeface="標楷體"/>
              </a:rPr>
              <a:t>第</a:t>
            </a:r>
            <a:r>
              <a:rPr b="1" lang="en-US" sz="3600" spc="-1" strike="noStrike">
                <a:solidFill>
                  <a:srgbClr val="ffffff"/>
                </a:solidFill>
                <a:uFill>
                  <a:solidFill>
                    <a:srgbClr val="ffffff"/>
                  </a:solidFill>
                </a:uFill>
                <a:latin typeface="Noto Sans CJK TC Bold"/>
                <a:ea typeface="標楷體"/>
              </a:rPr>
              <a:t>39</a:t>
            </a:r>
            <a:r>
              <a:rPr b="1" lang="en-US" sz="3600" spc="-1" strike="noStrike">
                <a:solidFill>
                  <a:srgbClr val="ffffff"/>
                </a:solidFill>
                <a:uFill>
                  <a:solidFill>
                    <a:srgbClr val="ffffff"/>
                  </a:solidFill>
                </a:uFill>
                <a:latin typeface="Noto Sans CJK TC Bold"/>
                <a:ea typeface="標楷體"/>
              </a:rPr>
              <a:t>條</a:t>
            </a:r>
            <a:r>
              <a:rPr b="1" lang="en-US" sz="3600" spc="-1" strike="noStrike">
                <a:solidFill>
                  <a:srgbClr val="ffffff"/>
                </a:solidFill>
                <a:uFill>
                  <a:solidFill>
                    <a:srgbClr val="ffffff"/>
                  </a:solidFill>
                </a:uFill>
                <a:latin typeface="Noto Sans CJK TC Bold"/>
                <a:ea typeface="標楷體"/>
              </a:rPr>
              <a:t>-</a:t>
            </a:r>
            <a:r>
              <a:rPr b="1" lang="en-US" sz="3600" spc="-1" strike="noStrike">
                <a:solidFill>
                  <a:srgbClr val="ffffff"/>
                </a:solidFill>
                <a:uFill>
                  <a:solidFill>
                    <a:srgbClr val="ffffff"/>
                  </a:solidFill>
                </a:uFill>
                <a:latin typeface="Noto Sans CJK TC Bold"/>
                <a:ea typeface="標楷體"/>
              </a:rPr>
              <a:t>休息日工資照給</a:t>
            </a:r>
            <a:endParaRPr b="0" lang="en-US" sz="1800" spc="-1" strike="noStrike">
              <a:solidFill>
                <a:srgbClr val="000000"/>
              </a:solidFill>
              <a:uFill>
                <a:solidFill>
                  <a:srgbClr val="ffffff"/>
                </a:solidFill>
              </a:uFill>
              <a:latin typeface="Arial"/>
            </a:endParaRPr>
          </a:p>
        </p:txBody>
      </p:sp>
      <p:sp>
        <p:nvSpPr>
          <p:cNvPr id="555" name="CustomShape 2"/>
          <p:cNvSpPr/>
          <p:nvPr/>
        </p:nvSpPr>
        <p:spPr>
          <a:xfrm>
            <a:off x="8686800" y="6400800"/>
            <a:ext cx="456840" cy="456840"/>
          </a:xfrm>
          <a:prstGeom prst="ellipse">
            <a:avLst/>
          </a:prstGeom>
          <a:noFill/>
          <a:ln>
            <a:noFill/>
          </a:ln>
        </p:spPr>
        <p:style>
          <a:lnRef idx="0"/>
          <a:fillRef idx="0"/>
          <a:effectRef idx="0"/>
          <a:fontRef idx="minor"/>
        </p:style>
      </p:sp>
      <p:sp>
        <p:nvSpPr>
          <p:cNvPr id="556" name="CustomShape 3"/>
          <p:cNvSpPr/>
          <p:nvPr/>
        </p:nvSpPr>
        <p:spPr>
          <a:xfrm>
            <a:off x="900000" y="3645000"/>
            <a:ext cx="7559280" cy="2304720"/>
          </a:xfrm>
          <a:prstGeom prst="rect">
            <a:avLst/>
          </a:prstGeom>
          <a:noFill/>
          <a:ln>
            <a:noFill/>
          </a:ln>
        </p:spPr>
        <p:style>
          <a:lnRef idx="0"/>
          <a:fillRef idx="0"/>
          <a:effectRef idx="0"/>
          <a:fontRef idx="minor"/>
        </p:style>
        <p:txBody>
          <a:bodyPr lIns="90000" rIns="90000" tIns="46800" bIns="46800"/>
          <a:p>
            <a:pPr>
              <a:lnSpc>
                <a:spcPct val="100000"/>
              </a:lnSpc>
            </a:pPr>
            <a:r>
              <a:rPr b="0" lang="en-US" sz="2000" spc="-1" strike="noStrike">
                <a:solidFill>
                  <a:srgbClr val="000000"/>
                </a:solidFill>
                <a:uFill>
                  <a:solidFill>
                    <a:srgbClr val="ffffff"/>
                  </a:solidFill>
                </a:uFill>
                <a:latin typeface="Noto Sans CJK TC Bold"/>
                <a:ea typeface="標楷體"/>
              </a:rPr>
              <a:t>第三十六條所定之例假、</a:t>
            </a:r>
            <a:r>
              <a:rPr b="0" lang="en-US" sz="2000" spc="-1" strike="noStrike">
                <a:solidFill>
                  <a:srgbClr val="ff0000"/>
                </a:solidFill>
                <a:uFill>
                  <a:solidFill>
                    <a:srgbClr val="ffffff"/>
                  </a:solidFill>
                </a:uFill>
                <a:latin typeface="Noto Sans CJK TC Bold"/>
                <a:ea typeface="標楷體"/>
              </a:rPr>
              <a:t>休息日</a:t>
            </a:r>
            <a:r>
              <a:rPr b="0" lang="en-US" sz="2000" spc="-1" strike="noStrike">
                <a:solidFill>
                  <a:srgbClr val="000000"/>
                </a:solidFill>
                <a:uFill>
                  <a:solidFill>
                    <a:srgbClr val="ffffff"/>
                  </a:solidFill>
                </a:uFill>
                <a:latin typeface="Noto Sans CJK TC Bold"/>
                <a:ea typeface="標楷體"/>
              </a:rPr>
              <a:t>、第三十七條所定之休假及第三十八條所定之特別休假，工資應由雇主照給。</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Noto Sans CJK TC Bold"/>
                <a:ea typeface="標楷體"/>
              </a:rPr>
              <a:t>雇主經徵得勞工同意於休假日工作者，工資應加倍發給。</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Noto Sans CJK TC Bold"/>
                <a:ea typeface="標楷體"/>
              </a:rPr>
              <a:t>因季節性關係有趕工必要，經勞工或工會同意照常工作者，亦同。</a:t>
            </a:r>
            <a:endParaRPr b="0" lang="en-US" sz="1800" spc="-1" strike="noStrike">
              <a:solidFill>
                <a:srgbClr val="000000"/>
              </a:solidFill>
              <a:uFill>
                <a:solidFill>
                  <a:srgbClr val="ffffff"/>
                </a:solidFill>
              </a:uFill>
              <a:latin typeface="Arial"/>
            </a:endParaRPr>
          </a:p>
        </p:txBody>
      </p:sp>
      <p:sp>
        <p:nvSpPr>
          <p:cNvPr id="557" name="Line 4"/>
          <p:cNvSpPr/>
          <p:nvPr/>
        </p:nvSpPr>
        <p:spPr>
          <a:xfrm>
            <a:off x="826920" y="3284280"/>
            <a:ext cx="7848720" cy="1800"/>
          </a:xfrm>
          <a:prstGeom prst="line">
            <a:avLst/>
          </a:prstGeom>
          <a:ln w="19080">
            <a:solidFill>
              <a:srgbClr val="3333cc"/>
            </a:solidFill>
            <a:miter/>
          </a:ln>
        </p:spPr>
        <p:style>
          <a:lnRef idx="0"/>
          <a:fillRef idx="0"/>
          <a:effectRef idx="0"/>
          <a:fontRef idx="minor"/>
        </p:style>
      </p:sp>
      <p:sp>
        <p:nvSpPr>
          <p:cNvPr id="558" name="CustomShape 5"/>
          <p:cNvSpPr/>
          <p:nvPr/>
        </p:nvSpPr>
        <p:spPr>
          <a:xfrm>
            <a:off x="2552760" y="1844640"/>
            <a:ext cx="4038120" cy="1296720"/>
          </a:xfrm>
          <a:prstGeom prst="rect">
            <a:avLst/>
          </a:prstGeom>
          <a:noFill/>
          <a:ln>
            <a:noFill/>
          </a:ln>
        </p:spPr>
        <p:style>
          <a:lnRef idx="0"/>
          <a:fillRef idx="0"/>
          <a:effectRef idx="0"/>
          <a:fontRef idx="minor"/>
        </p:style>
        <p:txBody>
          <a:bodyPr lIns="90000" rIns="90000" tIns="46800" bIns="46800"/>
          <a:p>
            <a:pPr marL="343080" indent="-340920" algn="ctr">
              <a:lnSpc>
                <a:spcPct val="120000"/>
              </a:lnSpc>
            </a:pPr>
            <a:r>
              <a:rPr b="0" lang="en-US" sz="3000" spc="-1" strike="noStrike">
                <a:solidFill>
                  <a:srgbClr val="000000"/>
                </a:solidFill>
                <a:uFill>
                  <a:solidFill>
                    <a:srgbClr val="ffffff"/>
                  </a:solidFill>
                </a:uFill>
                <a:latin typeface="Noto Sans Mono CJK TC Bold"/>
                <a:ea typeface="標楷體"/>
              </a:rPr>
              <a:t>修法後</a:t>
            </a:r>
            <a:endParaRPr b="0" lang="en-US" sz="1800" spc="-1" strike="noStrike">
              <a:solidFill>
                <a:srgbClr val="000000"/>
              </a:solidFill>
              <a:uFill>
                <a:solidFill>
                  <a:srgbClr val="ffffff"/>
                </a:solidFill>
              </a:uFill>
              <a:latin typeface="Arial"/>
            </a:endParaRPr>
          </a:p>
          <a:p>
            <a:pPr marL="343080" indent="-340920" algn="ctr">
              <a:lnSpc>
                <a:spcPct val="120000"/>
              </a:lnSpc>
            </a:pPr>
            <a:r>
              <a:rPr b="0" lang="en-US" sz="3200" spc="-1" strike="noStrike">
                <a:solidFill>
                  <a:srgbClr val="c00000"/>
                </a:solidFill>
                <a:uFill>
                  <a:solidFill>
                    <a:srgbClr val="ffffff"/>
                  </a:solidFill>
                </a:uFill>
                <a:latin typeface="Noto Sans CJK TC Bold"/>
                <a:ea typeface="標楷體"/>
              </a:rPr>
              <a:t>休息日工資照給</a:t>
            </a:r>
            <a:endParaRPr b="0" lang="en-US" sz="1800" spc="-1" strike="noStrike">
              <a:solidFill>
                <a:srgbClr val="000000"/>
              </a:solidFill>
              <a:uFill>
                <a:solidFill>
                  <a:srgbClr val="ffffff"/>
                </a:solidFill>
              </a:uFill>
              <a:latin typeface="Arial"/>
            </a:endParaRPr>
          </a:p>
        </p:txBody>
      </p:sp>
      <p:sp>
        <p:nvSpPr>
          <p:cNvPr id="559" name="TextShape 6"/>
          <p:cNvSpPr txBox="1"/>
          <p:nvPr/>
        </p:nvSpPr>
        <p:spPr>
          <a:xfrm>
            <a:off x="509760" y="6443640"/>
            <a:ext cx="907560" cy="309240"/>
          </a:xfrm>
          <a:prstGeom prst="rect">
            <a:avLst/>
          </a:prstGeom>
          <a:noFill/>
          <a:ln>
            <a:noFill/>
          </a:ln>
        </p:spPr>
        <p:txBody>
          <a:bodyPr lIns="90000" rIns="90000" tIns="46800" bIns="46800"/>
          <a:p>
            <a:pPr algn="ctr">
              <a:lnSpc>
                <a:spcPct val="100000"/>
              </a:lnSpc>
            </a:pPr>
            <a:fld id="{8C940F47-185F-43DF-A9C2-923B606FFAAF}"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560" name="TextShape 7"/>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76" dur="indefinite" restart="never" nodeType="tmRoot">
          <p:childTnLst>
            <p:seq>
              <p:cTn id="77"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1" name="CustomShape 1"/>
          <p:cNvSpPr/>
          <p:nvPr/>
        </p:nvSpPr>
        <p:spPr>
          <a:xfrm>
            <a:off x="509760" y="6443640"/>
            <a:ext cx="912600" cy="313920"/>
          </a:xfrm>
          <a:prstGeom prst="rect">
            <a:avLst/>
          </a:prstGeom>
          <a:noFill/>
          <a:ln>
            <a:noFill/>
          </a:ln>
        </p:spPr>
        <p:style>
          <a:lnRef idx="0"/>
          <a:fillRef idx="0"/>
          <a:effectRef idx="0"/>
          <a:fontRef idx="minor"/>
        </p:style>
        <p:txBody>
          <a:bodyPr lIns="90000" rIns="90000" tIns="46800" bIns="46800"/>
          <a:p>
            <a:pPr algn="ctr">
              <a:lnSpc>
                <a:spcPct val="100000"/>
              </a:lnSpc>
            </a:pPr>
            <a:fld id="{DE9732FC-11FB-419B-BEE2-81BC4435BFCA}" type="slidenum">
              <a:rPr b="1" lang="en-US" sz="1200" spc="-1" strike="noStrike">
                <a:solidFill>
                  <a:srgbClr val="ffffff"/>
                </a:solidFill>
                <a:uFill>
                  <a:solidFill>
                    <a:srgbClr val="ffffff"/>
                  </a:solidFill>
                </a:uFill>
                <a:latin typeface="Times New Roman"/>
                <a:ea typeface="標楷體"/>
              </a:rPr>
              <a:t>1</a:t>
            </a:fld>
            <a:endParaRPr b="0" lang="en-US" sz="1800" spc="-1" strike="noStrike">
              <a:solidFill>
                <a:srgbClr val="000000"/>
              </a:solidFill>
              <a:uFill>
                <a:solidFill>
                  <a:srgbClr val="ffffff"/>
                </a:solidFill>
              </a:uFill>
              <a:latin typeface="Arial"/>
            </a:endParaRPr>
          </a:p>
        </p:txBody>
      </p:sp>
      <p:sp>
        <p:nvSpPr>
          <p:cNvPr id="562" name="CustomShape 2"/>
          <p:cNvSpPr/>
          <p:nvPr/>
        </p:nvSpPr>
        <p:spPr>
          <a:xfrm>
            <a:off x="304920" y="351000"/>
            <a:ext cx="8305560" cy="56304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600" spc="-1" strike="noStrike">
                <a:solidFill>
                  <a:srgbClr val="ffffff"/>
                </a:solidFill>
                <a:uFill>
                  <a:solidFill>
                    <a:srgbClr val="ffffff"/>
                  </a:solidFill>
                </a:uFill>
                <a:latin typeface="Gill Sans MT"/>
                <a:ea typeface="標楷體"/>
              </a:rPr>
              <a:t>104.06.03</a:t>
            </a:r>
            <a:r>
              <a:rPr b="1" lang="en-US" sz="3600" spc="-1" strike="noStrike">
                <a:solidFill>
                  <a:srgbClr val="ffffff"/>
                </a:solidFill>
                <a:uFill>
                  <a:solidFill>
                    <a:srgbClr val="ffffff"/>
                  </a:solidFill>
                </a:uFill>
                <a:latin typeface="Gill Sans MT"/>
                <a:ea typeface="標楷體"/>
              </a:rPr>
              <a:t>修法重點</a:t>
            </a:r>
            <a:r>
              <a:rPr b="1" lang="en-US" sz="3600" spc="-1" strike="noStrike">
                <a:solidFill>
                  <a:srgbClr val="ffffff"/>
                </a:solidFill>
                <a:uFill>
                  <a:solidFill>
                    <a:srgbClr val="ffffff"/>
                  </a:solidFill>
                </a:uFill>
                <a:latin typeface="Gill Sans MT"/>
                <a:ea typeface="標楷體"/>
              </a:rPr>
              <a:t>
</a:t>
            </a:r>
            <a:r>
              <a:rPr b="1" lang="en-US" sz="3600" spc="-1" strike="noStrike">
                <a:solidFill>
                  <a:srgbClr val="ffffff"/>
                </a:solidFill>
                <a:uFill>
                  <a:solidFill>
                    <a:srgbClr val="ffffff"/>
                  </a:solidFill>
                </a:uFill>
                <a:latin typeface="Gill Sans MT"/>
                <a:ea typeface="標楷體"/>
              </a:rPr>
              <a:t>            </a:t>
            </a:r>
            <a:r>
              <a:rPr b="1" lang="en-US" sz="3600" spc="-1" strike="noStrike">
                <a:solidFill>
                  <a:srgbClr val="ffffff"/>
                </a:solidFill>
                <a:uFill>
                  <a:solidFill>
                    <a:srgbClr val="ffffff"/>
                  </a:solidFill>
                </a:uFill>
                <a:latin typeface="Gill Sans MT"/>
                <a:ea typeface="標楷體"/>
              </a:rPr>
              <a:t>(</a:t>
            </a:r>
            <a:r>
              <a:rPr b="1" lang="en-US" sz="3600" spc="-1" strike="noStrike" u="sng">
                <a:solidFill>
                  <a:srgbClr val="ffffff"/>
                </a:solidFill>
                <a:uFill>
                  <a:solidFill>
                    <a:srgbClr val="ffffff"/>
                  </a:solidFill>
                </a:uFill>
                <a:latin typeface="Gill Sans MT"/>
                <a:ea typeface="標楷體"/>
              </a:rPr>
              <a:t>105</a:t>
            </a:r>
            <a:r>
              <a:rPr b="1" lang="en-US" sz="3600" spc="-1" strike="noStrike" u="sng">
                <a:solidFill>
                  <a:srgbClr val="ffffff"/>
                </a:solidFill>
                <a:uFill>
                  <a:solidFill>
                    <a:srgbClr val="ffffff"/>
                  </a:solidFill>
                </a:uFill>
                <a:latin typeface="Gill Sans MT"/>
                <a:ea typeface="標楷體"/>
              </a:rPr>
              <a:t>年</a:t>
            </a:r>
            <a:r>
              <a:rPr b="1" lang="en-US" sz="3600" spc="-1" strike="noStrike" u="sng">
                <a:solidFill>
                  <a:srgbClr val="ffffff"/>
                </a:solidFill>
                <a:uFill>
                  <a:solidFill>
                    <a:srgbClr val="ffffff"/>
                  </a:solidFill>
                </a:uFill>
                <a:latin typeface="Gill Sans MT"/>
                <a:ea typeface="標楷體"/>
              </a:rPr>
              <a:t>1</a:t>
            </a:r>
            <a:r>
              <a:rPr b="1" lang="en-US" sz="3600" spc="-1" strike="noStrike" u="sng">
                <a:solidFill>
                  <a:srgbClr val="ffffff"/>
                </a:solidFill>
                <a:uFill>
                  <a:solidFill>
                    <a:srgbClr val="ffffff"/>
                  </a:solidFill>
                </a:uFill>
                <a:latin typeface="Gill Sans MT"/>
                <a:ea typeface="標楷體"/>
              </a:rPr>
              <a:t>月</a:t>
            </a:r>
            <a:r>
              <a:rPr b="1" lang="en-US" sz="3600" spc="-1" strike="noStrike" u="sng">
                <a:solidFill>
                  <a:srgbClr val="ffffff"/>
                </a:solidFill>
                <a:uFill>
                  <a:solidFill>
                    <a:srgbClr val="ffffff"/>
                  </a:solidFill>
                </a:uFill>
                <a:latin typeface="Gill Sans MT"/>
                <a:ea typeface="標楷體"/>
              </a:rPr>
              <a:t>1</a:t>
            </a:r>
            <a:r>
              <a:rPr b="1" lang="en-US" sz="3600" spc="-1" strike="noStrike" u="sng">
                <a:solidFill>
                  <a:srgbClr val="ffffff"/>
                </a:solidFill>
                <a:uFill>
                  <a:solidFill>
                    <a:srgbClr val="ffffff"/>
                  </a:solidFill>
                </a:uFill>
                <a:latin typeface="Gill Sans MT"/>
                <a:ea typeface="標楷體"/>
              </a:rPr>
              <a:t>日施行</a:t>
            </a:r>
            <a:r>
              <a:rPr b="1" lang="en-US" sz="3600" spc="-1" strike="noStrike">
                <a:solidFill>
                  <a:srgbClr val="ffffff"/>
                </a:solidFill>
                <a:uFill>
                  <a:solidFill>
                    <a:srgbClr val="ffffff"/>
                  </a:solidFill>
                </a:uFill>
                <a:latin typeface="Gill Sans MT"/>
                <a:ea typeface="標楷體"/>
              </a:rPr>
              <a:t>)</a:t>
            </a:r>
            <a:endParaRPr b="0" lang="en-US" sz="1800" spc="-1" strike="noStrike">
              <a:solidFill>
                <a:srgbClr val="000000"/>
              </a:solidFill>
              <a:uFill>
                <a:solidFill>
                  <a:srgbClr val="ffffff"/>
                </a:solidFill>
              </a:uFill>
              <a:latin typeface="Arial"/>
            </a:endParaRPr>
          </a:p>
        </p:txBody>
      </p:sp>
      <p:sp>
        <p:nvSpPr>
          <p:cNvPr id="563" name="CustomShape 3"/>
          <p:cNvSpPr/>
          <p:nvPr/>
        </p:nvSpPr>
        <p:spPr>
          <a:xfrm>
            <a:off x="457200" y="1366920"/>
            <a:ext cx="8229240" cy="4947840"/>
          </a:xfrm>
          <a:prstGeom prst="rect">
            <a:avLst/>
          </a:prstGeom>
          <a:noFill/>
          <a:ln w="9360">
            <a:noFill/>
          </a:ln>
        </p:spPr>
        <p:style>
          <a:lnRef idx="0"/>
          <a:fillRef idx="0"/>
          <a:effectRef idx="0"/>
          <a:fontRef idx="minor"/>
        </p:style>
        <p:txBody>
          <a:bodyPr lIns="90000" rIns="90000" tIns="46800" bIns="46800"/>
          <a:p>
            <a:pPr marL="336600" indent="-336240">
              <a:lnSpc>
                <a:spcPct val="100000"/>
              </a:lnSpc>
              <a:buClr>
                <a:srgbClr val="5aa5de"/>
              </a:buClr>
              <a:buFont typeface="Wingdings" charset="2"/>
              <a:buChar char=""/>
            </a:pPr>
            <a:r>
              <a:rPr b="1" lang="en-US" sz="2400" spc="-1" strike="noStrike">
                <a:solidFill>
                  <a:srgbClr val="1d7acf"/>
                </a:solidFill>
                <a:uFill>
                  <a:solidFill>
                    <a:srgbClr val="ffffff"/>
                  </a:solidFill>
                </a:uFill>
                <a:latin typeface="Gill Sans MT"/>
                <a:ea typeface="標楷體"/>
              </a:rPr>
              <a:t>勞動基準法第</a:t>
            </a:r>
            <a:r>
              <a:rPr b="1" lang="en-US" sz="2400" spc="-1" strike="noStrike">
                <a:solidFill>
                  <a:srgbClr val="1d7acf"/>
                </a:solidFill>
                <a:uFill>
                  <a:solidFill>
                    <a:srgbClr val="ffffff"/>
                  </a:solidFill>
                </a:uFill>
                <a:latin typeface="Gill Sans MT"/>
                <a:ea typeface="標楷體"/>
              </a:rPr>
              <a:t>30</a:t>
            </a:r>
            <a:r>
              <a:rPr b="1" lang="en-US" sz="2400" spc="-1" strike="noStrike">
                <a:solidFill>
                  <a:srgbClr val="1d7acf"/>
                </a:solidFill>
                <a:uFill>
                  <a:solidFill>
                    <a:srgbClr val="ffffff"/>
                  </a:solidFill>
                </a:uFill>
                <a:latin typeface="Gill Sans MT"/>
                <a:ea typeface="標楷體"/>
              </a:rPr>
              <a:t>條第</a:t>
            </a:r>
            <a:r>
              <a:rPr b="1" lang="en-US" sz="2400" spc="-1" strike="noStrike">
                <a:solidFill>
                  <a:srgbClr val="1d7acf"/>
                </a:solidFill>
                <a:uFill>
                  <a:solidFill>
                    <a:srgbClr val="ffffff"/>
                  </a:solidFill>
                </a:uFill>
                <a:latin typeface="Gill Sans MT"/>
                <a:ea typeface="標楷體"/>
              </a:rPr>
              <a:t>6</a:t>
            </a:r>
            <a:r>
              <a:rPr b="1" lang="en-US" sz="2400" spc="-1" strike="noStrike">
                <a:solidFill>
                  <a:srgbClr val="1d7acf"/>
                </a:solidFill>
                <a:uFill>
                  <a:solidFill>
                    <a:srgbClr val="ffffff"/>
                  </a:solidFill>
                </a:uFill>
                <a:latin typeface="Gill Sans MT"/>
                <a:ea typeface="標楷體"/>
              </a:rPr>
              <a:t>項</a:t>
            </a:r>
            <a:endParaRPr b="0" lang="en-US" sz="1800" spc="-1" strike="noStrike">
              <a:solidFill>
                <a:srgbClr val="000000"/>
              </a:solidFill>
              <a:uFill>
                <a:solidFill>
                  <a:srgbClr val="ffffff"/>
                </a:solidFill>
              </a:uFill>
              <a:latin typeface="Arial"/>
            </a:endParaRPr>
          </a:p>
          <a:p>
            <a:pPr lvl="1" marL="736560" indent="-279000">
              <a:lnSpc>
                <a:spcPct val="100000"/>
              </a:lnSpc>
              <a:buClr>
                <a:srgbClr val="189e8e"/>
              </a:buClr>
              <a:buFont typeface="Wingdings" charset="2"/>
              <a:buChar char=""/>
            </a:pPr>
            <a:r>
              <a:rPr b="0" lang="en-US" sz="2400" spc="-1" strike="noStrike">
                <a:solidFill>
                  <a:srgbClr val="191966"/>
                </a:solidFill>
                <a:uFill>
                  <a:solidFill>
                    <a:srgbClr val="ffffff"/>
                  </a:solidFill>
                </a:uFill>
                <a:latin typeface="Gill Sans MT"/>
                <a:ea typeface="標楷體"/>
              </a:rPr>
              <a:t>前項出勤紀錄，應逐日記載勞工出勤情形至</a:t>
            </a:r>
            <a:r>
              <a:rPr b="0" lang="en-US" sz="2400" spc="-1" strike="noStrike">
                <a:solidFill>
                  <a:srgbClr val="ff0000"/>
                </a:solidFill>
                <a:uFill>
                  <a:solidFill>
                    <a:srgbClr val="ffffff"/>
                  </a:solidFill>
                </a:uFill>
                <a:latin typeface="Gill Sans MT"/>
                <a:ea typeface="標楷體"/>
              </a:rPr>
              <a:t>分鐘</a:t>
            </a:r>
            <a:r>
              <a:rPr b="0" lang="en-US" sz="2400" spc="-1" strike="noStrike">
                <a:solidFill>
                  <a:srgbClr val="191966"/>
                </a:solidFill>
                <a:uFill>
                  <a:solidFill>
                    <a:srgbClr val="ffffff"/>
                  </a:solidFill>
                </a:uFill>
                <a:latin typeface="Gill Sans MT"/>
                <a:ea typeface="標楷體"/>
              </a:rPr>
              <a:t>為止。</a:t>
            </a:r>
            <a:r>
              <a:rPr b="0" lang="en-US" sz="2400" spc="-1" strike="noStrike">
                <a:solidFill>
                  <a:srgbClr val="ff0000"/>
                </a:solidFill>
                <a:uFill>
                  <a:solidFill>
                    <a:srgbClr val="ffffff"/>
                  </a:solidFill>
                </a:uFill>
                <a:latin typeface="Gill Sans MT"/>
                <a:ea typeface="標楷體"/>
              </a:rPr>
              <a:t>勞工向雇主申請其 出勤紀錄副本或影本時，雇主不得拒絕</a:t>
            </a:r>
            <a:r>
              <a:rPr b="0" lang="en-US" sz="2400" spc="-1" strike="noStrike">
                <a:solidFill>
                  <a:srgbClr val="191966"/>
                </a:solidFill>
                <a:uFill>
                  <a:solidFill>
                    <a:srgbClr val="ffffff"/>
                  </a:solidFill>
                </a:uFill>
                <a:latin typeface="Gill Sans MT"/>
                <a:ea typeface="標楷體"/>
              </a:rPr>
              <a:t>。</a:t>
            </a:r>
            <a:r>
              <a:rPr b="0" lang="en-US" sz="2400" spc="-1" strike="noStrike">
                <a:solidFill>
                  <a:srgbClr val="000066"/>
                </a:solidFill>
                <a:uFill>
                  <a:solidFill>
                    <a:srgbClr val="ffffff"/>
                  </a:solidFill>
                </a:uFill>
                <a:latin typeface="Gill Sans MT"/>
                <a:ea typeface="標楷體"/>
              </a:rPr>
              <a:t>。</a:t>
            </a:r>
            <a:endParaRPr b="0" lang="en-US" sz="1800" spc="-1" strike="noStrike">
              <a:solidFill>
                <a:srgbClr val="000000"/>
              </a:solidFill>
              <a:uFill>
                <a:solidFill>
                  <a:srgbClr val="ffffff"/>
                </a:solidFill>
              </a:uFill>
              <a:latin typeface="Arial"/>
            </a:endParaRPr>
          </a:p>
          <a:p>
            <a:pPr marL="336600" indent="-336240">
              <a:lnSpc>
                <a:spcPct val="100000"/>
              </a:lnSpc>
              <a:buClr>
                <a:srgbClr val="5aa5de"/>
              </a:buClr>
              <a:buFont typeface="Wingdings" charset="2"/>
              <a:buChar char=""/>
            </a:pPr>
            <a:r>
              <a:rPr b="1" lang="en-US" sz="2400" spc="-1" strike="noStrike">
                <a:solidFill>
                  <a:srgbClr val="1d7acf"/>
                </a:solidFill>
                <a:uFill>
                  <a:solidFill>
                    <a:srgbClr val="ffffff"/>
                  </a:solidFill>
                </a:uFill>
                <a:latin typeface="Gill Sans MT"/>
                <a:ea typeface="標楷體"/>
              </a:rPr>
              <a:t>勞動基準法第</a:t>
            </a:r>
            <a:r>
              <a:rPr b="1" lang="en-US" sz="2400" spc="-1" strike="noStrike">
                <a:solidFill>
                  <a:srgbClr val="1d7acf"/>
                </a:solidFill>
                <a:uFill>
                  <a:solidFill>
                    <a:srgbClr val="ffffff"/>
                  </a:solidFill>
                </a:uFill>
                <a:latin typeface="Gill Sans MT"/>
                <a:ea typeface="標楷體"/>
              </a:rPr>
              <a:t>30</a:t>
            </a:r>
            <a:r>
              <a:rPr b="1" lang="en-US" sz="2400" spc="-1" strike="noStrike">
                <a:solidFill>
                  <a:srgbClr val="1d7acf"/>
                </a:solidFill>
                <a:uFill>
                  <a:solidFill>
                    <a:srgbClr val="ffffff"/>
                  </a:solidFill>
                </a:uFill>
                <a:latin typeface="Gill Sans MT"/>
                <a:ea typeface="標楷體"/>
              </a:rPr>
              <a:t>條第</a:t>
            </a:r>
            <a:r>
              <a:rPr b="1" lang="en-US" sz="2400" spc="-1" strike="noStrike">
                <a:solidFill>
                  <a:srgbClr val="1d7acf"/>
                </a:solidFill>
                <a:uFill>
                  <a:solidFill>
                    <a:srgbClr val="ffffff"/>
                  </a:solidFill>
                </a:uFill>
                <a:latin typeface="Gill Sans MT"/>
                <a:ea typeface="標楷體"/>
              </a:rPr>
              <a:t>7</a:t>
            </a:r>
            <a:r>
              <a:rPr b="1" lang="en-US" sz="2400" spc="-1" strike="noStrike">
                <a:solidFill>
                  <a:srgbClr val="1d7acf"/>
                </a:solidFill>
                <a:uFill>
                  <a:solidFill>
                    <a:srgbClr val="ffffff"/>
                  </a:solidFill>
                </a:uFill>
                <a:latin typeface="Gill Sans MT"/>
                <a:ea typeface="標楷體"/>
              </a:rPr>
              <a:t>項</a:t>
            </a:r>
            <a:endParaRPr b="0" lang="en-US" sz="1800" spc="-1" strike="noStrike">
              <a:solidFill>
                <a:srgbClr val="000000"/>
              </a:solidFill>
              <a:uFill>
                <a:solidFill>
                  <a:srgbClr val="ffffff"/>
                </a:solidFill>
              </a:uFill>
              <a:latin typeface="Arial"/>
            </a:endParaRPr>
          </a:p>
          <a:p>
            <a:pPr lvl="1" marL="736560" indent="-279000">
              <a:lnSpc>
                <a:spcPct val="100000"/>
              </a:lnSpc>
              <a:buClr>
                <a:srgbClr val="189e8e"/>
              </a:buClr>
              <a:buFont typeface="Wingdings" charset="2"/>
              <a:buChar char=""/>
            </a:pPr>
            <a:r>
              <a:rPr b="0" lang="en-US" sz="2400" spc="-1" strike="noStrike">
                <a:solidFill>
                  <a:srgbClr val="000066"/>
                </a:solidFill>
                <a:uFill>
                  <a:solidFill>
                    <a:srgbClr val="ffffff"/>
                  </a:solidFill>
                </a:uFill>
                <a:latin typeface="Gill Sans MT"/>
                <a:ea typeface="標楷體"/>
              </a:rPr>
              <a:t>雇主</a:t>
            </a:r>
            <a:r>
              <a:rPr b="0" lang="en-US" sz="2400" spc="-1" strike="noStrike">
                <a:solidFill>
                  <a:srgbClr val="ff0000"/>
                </a:solidFill>
                <a:uFill>
                  <a:solidFill>
                    <a:srgbClr val="ffffff"/>
                  </a:solidFill>
                </a:uFill>
                <a:latin typeface="Gill Sans MT"/>
                <a:ea typeface="標楷體"/>
              </a:rPr>
              <a:t>不得</a:t>
            </a:r>
            <a:r>
              <a:rPr b="0" lang="en-US" sz="2400" spc="-1" strike="noStrike">
                <a:solidFill>
                  <a:srgbClr val="000066"/>
                </a:solidFill>
                <a:uFill>
                  <a:solidFill>
                    <a:srgbClr val="ffffff"/>
                  </a:solidFill>
                </a:uFill>
                <a:latin typeface="Gill Sans MT"/>
                <a:ea typeface="標楷體"/>
              </a:rPr>
              <a:t>以第一項正常工作時間之修正，作為減少勞工工資之事由。</a:t>
            </a:r>
            <a:endParaRPr b="0" lang="en-US" sz="1800" spc="-1" strike="noStrike">
              <a:solidFill>
                <a:srgbClr val="000000"/>
              </a:solidFill>
              <a:uFill>
                <a:solidFill>
                  <a:srgbClr val="ffffff"/>
                </a:solidFill>
              </a:uFill>
              <a:latin typeface="Arial"/>
            </a:endParaRPr>
          </a:p>
          <a:p>
            <a:pPr marL="336600" indent="-336240">
              <a:lnSpc>
                <a:spcPct val="100000"/>
              </a:lnSpc>
              <a:buClr>
                <a:srgbClr val="5aa5de"/>
              </a:buClr>
              <a:buFont typeface="Wingdings" charset="2"/>
              <a:buChar char=""/>
            </a:pPr>
            <a:r>
              <a:rPr b="1" lang="en-US" sz="2400" spc="-1" strike="noStrike">
                <a:solidFill>
                  <a:srgbClr val="1d7acf"/>
                </a:solidFill>
                <a:uFill>
                  <a:solidFill>
                    <a:srgbClr val="ffffff"/>
                  </a:solidFill>
                </a:uFill>
                <a:latin typeface="Gill Sans MT"/>
                <a:ea typeface="標楷體"/>
              </a:rPr>
              <a:t>勞動基準法第</a:t>
            </a:r>
            <a:r>
              <a:rPr b="1" lang="en-US" sz="2400" spc="-1" strike="noStrike">
                <a:solidFill>
                  <a:srgbClr val="1d7acf"/>
                </a:solidFill>
                <a:uFill>
                  <a:solidFill>
                    <a:srgbClr val="ffffff"/>
                  </a:solidFill>
                </a:uFill>
                <a:latin typeface="Gill Sans MT"/>
                <a:ea typeface="標楷體"/>
              </a:rPr>
              <a:t>30</a:t>
            </a:r>
            <a:r>
              <a:rPr b="1" lang="en-US" sz="2400" spc="-1" strike="noStrike">
                <a:solidFill>
                  <a:srgbClr val="1d7acf"/>
                </a:solidFill>
                <a:uFill>
                  <a:solidFill>
                    <a:srgbClr val="ffffff"/>
                  </a:solidFill>
                </a:uFill>
                <a:latin typeface="Gill Sans MT"/>
                <a:ea typeface="標楷體"/>
              </a:rPr>
              <a:t>條第</a:t>
            </a:r>
            <a:r>
              <a:rPr b="1" lang="en-US" sz="2400" spc="-1" strike="noStrike">
                <a:solidFill>
                  <a:srgbClr val="1d7acf"/>
                </a:solidFill>
                <a:uFill>
                  <a:solidFill>
                    <a:srgbClr val="ffffff"/>
                  </a:solidFill>
                </a:uFill>
                <a:latin typeface="Gill Sans MT"/>
                <a:ea typeface="標楷體"/>
              </a:rPr>
              <a:t>8</a:t>
            </a:r>
            <a:r>
              <a:rPr b="1" lang="en-US" sz="2400" spc="-1" strike="noStrike">
                <a:solidFill>
                  <a:srgbClr val="1d7acf"/>
                </a:solidFill>
                <a:uFill>
                  <a:solidFill>
                    <a:srgbClr val="ffffff"/>
                  </a:solidFill>
                </a:uFill>
                <a:latin typeface="Gill Sans MT"/>
                <a:ea typeface="標楷體"/>
              </a:rPr>
              <a:t>項</a:t>
            </a:r>
            <a:endParaRPr b="0" lang="en-US" sz="1800" spc="-1" strike="noStrike">
              <a:solidFill>
                <a:srgbClr val="000000"/>
              </a:solidFill>
              <a:uFill>
                <a:solidFill>
                  <a:srgbClr val="ffffff"/>
                </a:solidFill>
              </a:uFill>
              <a:latin typeface="Arial"/>
            </a:endParaRPr>
          </a:p>
          <a:p>
            <a:pPr lvl="1" marL="736560" indent="-279000">
              <a:lnSpc>
                <a:spcPct val="100000"/>
              </a:lnSpc>
              <a:buClr>
                <a:srgbClr val="189e8e"/>
              </a:buClr>
              <a:buFont typeface="Wingdings" charset="2"/>
              <a:buChar char=""/>
            </a:pPr>
            <a:r>
              <a:rPr b="0" lang="en-US" sz="2400" spc="-1" strike="noStrike">
                <a:solidFill>
                  <a:srgbClr val="000066"/>
                </a:solidFill>
                <a:uFill>
                  <a:solidFill>
                    <a:srgbClr val="ffffff"/>
                  </a:solidFill>
                </a:uFill>
                <a:latin typeface="Gill Sans MT"/>
                <a:ea typeface="標楷體"/>
              </a:rPr>
              <a:t>雇主得視勞工照顧家庭成員需要，允許勞工於不變更每日正常工作時數下，在一小時範圍內，</a:t>
            </a:r>
            <a:r>
              <a:rPr b="0" lang="en-US" sz="2400" spc="-1" strike="noStrike">
                <a:solidFill>
                  <a:srgbClr val="ff0000"/>
                </a:solidFill>
                <a:uFill>
                  <a:solidFill>
                    <a:srgbClr val="ffffff"/>
                  </a:solidFill>
                </a:uFill>
                <a:latin typeface="Gill Sans MT"/>
                <a:ea typeface="標楷體"/>
              </a:rPr>
              <a:t>彈性調整</a:t>
            </a:r>
            <a:r>
              <a:rPr b="0" lang="en-US" sz="2400" spc="-1" strike="noStrike">
                <a:solidFill>
                  <a:srgbClr val="000066"/>
                </a:solidFill>
                <a:uFill>
                  <a:solidFill>
                    <a:srgbClr val="ffffff"/>
                  </a:solidFill>
                </a:uFill>
                <a:latin typeface="Gill Sans MT"/>
                <a:ea typeface="標楷體"/>
              </a:rPr>
              <a:t>工作開始及終止之時間。</a:t>
            </a:r>
            <a:endParaRPr b="0" lang="en-US" sz="1800" spc="-1" strike="noStrike">
              <a:solidFill>
                <a:srgbClr val="000000"/>
              </a:solidFill>
              <a:uFill>
                <a:solidFill>
                  <a:srgbClr val="ffffff"/>
                </a:solidFill>
              </a:uFill>
              <a:latin typeface="Arial"/>
            </a:endParaRPr>
          </a:p>
          <a:p>
            <a:pPr marL="338040" indent="-336240">
              <a:lnSpc>
                <a:spcPct val="100000"/>
              </a:lnSpc>
            </a:pPr>
            <a:endParaRPr b="0" lang="en-US" sz="1800" spc="-1" strike="noStrike">
              <a:solidFill>
                <a:srgbClr val="000000"/>
              </a:solidFill>
              <a:uFill>
                <a:solidFill>
                  <a:srgbClr val="ffffff"/>
                </a:solidFill>
              </a:uFill>
              <a:latin typeface="Arial"/>
            </a:endParaRPr>
          </a:p>
        </p:txBody>
      </p:sp>
      <p:sp>
        <p:nvSpPr>
          <p:cNvPr id="564" name="CustomShape 4"/>
          <p:cNvSpPr/>
          <p:nvPr/>
        </p:nvSpPr>
        <p:spPr>
          <a:xfrm>
            <a:off x="6156360" y="6453360"/>
            <a:ext cx="2895120" cy="320400"/>
          </a:xfrm>
          <a:prstGeom prst="rect">
            <a:avLst/>
          </a:prstGeom>
          <a:noFill/>
          <a:ln>
            <a:noFill/>
          </a:ln>
        </p:spPr>
        <p:style>
          <a:lnRef idx="0"/>
          <a:fillRef idx="0"/>
          <a:effectRef idx="0"/>
          <a:fontRef idx="minor"/>
        </p:style>
        <p:txBody>
          <a:bodyPr lIns="90000" rIns="90000" tIns="46800" bIns="46800"/>
          <a:p>
            <a:pPr algn="r">
              <a:lnSpc>
                <a:spcPct val="100000"/>
              </a:lnSpc>
            </a:pPr>
            <a:r>
              <a:rPr b="1" lang="en-US" sz="1200" spc="-1" strike="noStrike">
                <a:solidFill>
                  <a:srgbClr val="ffffff"/>
                </a:solidFill>
                <a:uFill>
                  <a:solidFill>
                    <a:srgbClr val="ffffff"/>
                  </a:solidFill>
                </a:uFill>
                <a:latin typeface="Gill Sans MT"/>
                <a:ea typeface="標楷體"/>
              </a:rPr>
              <a:t>勞動條件</a:t>
            </a:r>
            <a:endParaRPr b="0" lang="en-US" sz="1800" spc="-1" strike="noStrike">
              <a:solidFill>
                <a:srgbClr val="000000"/>
              </a:solidFill>
              <a:uFill>
                <a:solidFill>
                  <a:srgbClr val="ffffff"/>
                </a:solidFill>
              </a:uFill>
              <a:latin typeface="Arial"/>
            </a:endParaRPr>
          </a:p>
        </p:txBody>
      </p:sp>
      <p:pic>
        <p:nvPicPr>
          <p:cNvPr id="565" name="Picture 5" descr=""/>
          <p:cNvPicPr/>
          <p:nvPr/>
        </p:nvPicPr>
        <p:blipFill>
          <a:blip r:embed="rId1"/>
          <a:stretch/>
        </p:blipFill>
        <p:spPr>
          <a:xfrm>
            <a:off x="179280" y="4941720"/>
            <a:ext cx="1106280" cy="1223640"/>
          </a:xfrm>
          <a:prstGeom prst="rect">
            <a:avLst/>
          </a:prstGeom>
          <a:ln>
            <a:noFill/>
          </a:ln>
        </p:spPr>
      </p:pic>
      <p:sp>
        <p:nvSpPr>
          <p:cNvPr id="566" name="TextShape 5"/>
          <p:cNvSpPr txBox="1"/>
          <p:nvPr/>
        </p:nvSpPr>
        <p:spPr>
          <a:xfrm>
            <a:off x="509760" y="6443640"/>
            <a:ext cx="907560" cy="309240"/>
          </a:xfrm>
          <a:prstGeom prst="rect">
            <a:avLst/>
          </a:prstGeom>
          <a:noFill/>
          <a:ln>
            <a:noFill/>
          </a:ln>
        </p:spPr>
        <p:txBody>
          <a:bodyPr lIns="90000" rIns="90000" tIns="46800" bIns="46800"/>
          <a:p>
            <a:pPr algn="ctr">
              <a:lnSpc>
                <a:spcPct val="100000"/>
              </a:lnSpc>
            </a:pPr>
            <a:fld id="{91758DC3-9473-4860-B1D9-FB933A5B995B}"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567" name="TextShape 6"/>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78" dur="indefinite" restart="never" nodeType="tmRoot">
          <p:childTnLst>
            <p:seq>
              <p:cTn id="79"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CustomShape 1"/>
          <p:cNvSpPr/>
          <p:nvPr/>
        </p:nvSpPr>
        <p:spPr>
          <a:xfrm>
            <a:off x="194760" y="1316160"/>
            <a:ext cx="8229240" cy="4947840"/>
          </a:xfrm>
          <a:prstGeom prst="rect">
            <a:avLst/>
          </a:prstGeom>
          <a:noFill/>
          <a:ln w="9360">
            <a:noFill/>
          </a:ln>
        </p:spPr>
        <p:style>
          <a:lnRef idx="0"/>
          <a:fillRef idx="0"/>
          <a:effectRef idx="0"/>
          <a:fontRef idx="minor"/>
        </p:style>
        <p:txBody>
          <a:bodyPr lIns="90000" rIns="90000" tIns="46800" bIns="46800"/>
          <a:p>
            <a:pPr marL="336600" indent="-336240">
              <a:lnSpc>
                <a:spcPct val="80000"/>
              </a:lnSpc>
              <a:buClr>
                <a:srgbClr val="5aa5de"/>
              </a:buClr>
              <a:buFont typeface="Wingdings" charset="2"/>
              <a:buChar char=""/>
            </a:pPr>
            <a:r>
              <a:rPr b="0" lang="en-US" sz="2800" spc="-1" strike="noStrike">
                <a:solidFill>
                  <a:srgbClr val="ff0000"/>
                </a:solidFill>
                <a:uFill>
                  <a:solidFill>
                    <a:srgbClr val="ffffff"/>
                  </a:solidFill>
                </a:uFill>
                <a:latin typeface="標楷體"/>
                <a:ea typeface="標楷體"/>
              </a:rPr>
              <a:t>勞基法第１４－１條：</a:t>
            </a:r>
            <a:endParaRPr b="0" lang="en-US" sz="1800" spc="-1" strike="noStrike">
              <a:solidFill>
                <a:srgbClr val="000000"/>
              </a:solidFill>
              <a:uFill>
                <a:solidFill>
                  <a:srgbClr val="ffffff"/>
                </a:solidFill>
              </a:uFill>
              <a:latin typeface="Arial"/>
            </a:endParaRPr>
          </a:p>
          <a:p>
            <a:pPr marL="338040" indent="-336240">
              <a:lnSpc>
                <a:spcPct val="80000"/>
              </a:lnSpc>
            </a:pPr>
            <a:r>
              <a:rPr b="0" lang="en-US" sz="2800" spc="-1" strike="noStrike">
                <a:solidFill>
                  <a:srgbClr val="000000"/>
                </a:solidFill>
                <a:uFill>
                  <a:solidFill>
                    <a:srgbClr val="ffffff"/>
                  </a:solidFill>
                </a:uFill>
                <a:latin typeface="標楷體"/>
                <a:ea typeface="標楷體"/>
              </a:rPr>
              <a:t>本法第２３條所定工資各項目計算方式明細，應包括下列事項：</a:t>
            </a:r>
            <a:endParaRPr b="0" lang="en-US" sz="1800" spc="-1" strike="noStrike">
              <a:solidFill>
                <a:srgbClr val="000000"/>
              </a:solidFill>
              <a:uFill>
                <a:solidFill>
                  <a:srgbClr val="ffffff"/>
                </a:solidFill>
              </a:uFill>
              <a:latin typeface="Arial"/>
            </a:endParaRPr>
          </a:p>
          <a:p>
            <a:r>
              <a:rPr b="0" lang="en-US" sz="2800" spc="-1" strike="noStrike">
                <a:solidFill>
                  <a:srgbClr val="000000"/>
                </a:solidFill>
                <a:uFill>
                  <a:solidFill>
                    <a:srgbClr val="ffffff"/>
                  </a:solidFill>
                </a:uFill>
                <a:latin typeface="標楷體"/>
                <a:ea typeface="標楷體"/>
              </a:rPr>
              <a:t>一、勞雇雙方議定之工資總額。</a:t>
            </a:r>
            <a:endParaRPr b="0" lang="en-US" sz="1800" spc="-1" strike="noStrike">
              <a:solidFill>
                <a:srgbClr val="000000"/>
              </a:solidFill>
              <a:uFill>
                <a:solidFill>
                  <a:srgbClr val="ffffff"/>
                </a:solidFill>
              </a:uFill>
              <a:latin typeface="Arial"/>
            </a:endParaRPr>
          </a:p>
          <a:p>
            <a:r>
              <a:rPr b="0" lang="en-US" sz="2800" spc="-1" strike="noStrike">
                <a:solidFill>
                  <a:srgbClr val="000000"/>
                </a:solidFill>
                <a:uFill>
                  <a:solidFill>
                    <a:srgbClr val="ffffff"/>
                  </a:solidFill>
                </a:uFill>
                <a:latin typeface="標楷體"/>
                <a:ea typeface="標楷體"/>
              </a:rPr>
              <a:t>二、工資各項目之給付金額。</a:t>
            </a:r>
            <a:endParaRPr b="0" lang="en-US" sz="1800" spc="-1" strike="noStrike">
              <a:solidFill>
                <a:srgbClr val="000000"/>
              </a:solidFill>
              <a:uFill>
                <a:solidFill>
                  <a:srgbClr val="ffffff"/>
                </a:solidFill>
              </a:uFill>
              <a:latin typeface="Arial"/>
            </a:endParaRPr>
          </a:p>
          <a:p>
            <a:r>
              <a:rPr b="0" lang="en-US" sz="2800" spc="-1" strike="noStrike">
                <a:solidFill>
                  <a:srgbClr val="000000"/>
                </a:solidFill>
                <a:uFill>
                  <a:solidFill>
                    <a:srgbClr val="ffffff"/>
                  </a:solidFill>
                </a:uFill>
                <a:latin typeface="標楷體"/>
                <a:ea typeface="標楷體"/>
              </a:rPr>
              <a:t>三、依法令規定或勞雇雙方約定，得扣除項目之金　　額。</a:t>
            </a:r>
            <a:endParaRPr b="0" lang="en-US" sz="1800" spc="-1" strike="noStrike">
              <a:solidFill>
                <a:srgbClr val="000000"/>
              </a:solidFill>
              <a:uFill>
                <a:solidFill>
                  <a:srgbClr val="ffffff"/>
                </a:solidFill>
              </a:uFill>
              <a:latin typeface="Arial"/>
            </a:endParaRPr>
          </a:p>
          <a:p>
            <a:r>
              <a:rPr b="0" lang="en-US" sz="2800" spc="-1" strike="noStrike">
                <a:solidFill>
                  <a:srgbClr val="000000"/>
                </a:solidFill>
                <a:uFill>
                  <a:solidFill>
                    <a:srgbClr val="ffffff"/>
                  </a:solidFill>
                </a:uFill>
                <a:latin typeface="標楷體"/>
                <a:ea typeface="標楷體"/>
              </a:rPr>
              <a:t>四、實際發給之金額。</a:t>
            </a:r>
            <a:endParaRPr b="0" lang="en-US" sz="1800" spc="-1" strike="noStrike">
              <a:solidFill>
                <a:srgbClr val="000000"/>
              </a:solidFill>
              <a:uFill>
                <a:solidFill>
                  <a:srgbClr val="ffffff"/>
                </a:solidFill>
              </a:uFill>
              <a:latin typeface="Arial"/>
            </a:endParaRPr>
          </a:p>
          <a:p>
            <a:r>
              <a:rPr b="0" lang="en-US" sz="2800" spc="-1" strike="noStrike">
                <a:solidFill>
                  <a:srgbClr val="000000"/>
                </a:solidFill>
                <a:uFill>
                  <a:solidFill>
                    <a:srgbClr val="ffffff"/>
                  </a:solidFill>
                </a:uFill>
                <a:latin typeface="標楷體"/>
                <a:ea typeface="標楷體"/>
              </a:rPr>
              <a:t>雇主提供之前項明細，得以紙本、電子資料傳輸方式或其他勞工可隨時取</a:t>
            </a:r>
            <a:endParaRPr b="0" lang="en-US" sz="1800" spc="-1" strike="noStrike">
              <a:solidFill>
                <a:srgbClr val="000000"/>
              </a:solidFill>
              <a:uFill>
                <a:solidFill>
                  <a:srgbClr val="ffffff"/>
                </a:solidFill>
              </a:uFill>
              <a:latin typeface="Arial"/>
            </a:endParaRPr>
          </a:p>
          <a:p>
            <a:r>
              <a:rPr b="0" lang="en-US" sz="2800" spc="-1" strike="noStrike">
                <a:solidFill>
                  <a:srgbClr val="000000"/>
                </a:solidFill>
                <a:uFill>
                  <a:solidFill>
                    <a:srgbClr val="ffffff"/>
                  </a:solidFill>
                </a:uFill>
                <a:latin typeface="標楷體"/>
                <a:ea typeface="標楷體"/>
              </a:rPr>
              <a:t>得及得列印之資料為之。</a:t>
            </a:r>
            <a:endParaRPr b="0" lang="en-US" sz="1800" spc="-1" strike="noStrike">
              <a:solidFill>
                <a:srgbClr val="000000"/>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8" name="CustomShape 1"/>
          <p:cNvSpPr/>
          <p:nvPr/>
        </p:nvSpPr>
        <p:spPr>
          <a:xfrm>
            <a:off x="642960" y="0"/>
            <a:ext cx="8229240" cy="114264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600" spc="-1" strike="noStrike">
                <a:solidFill>
                  <a:srgbClr val="ffffff"/>
                </a:solidFill>
                <a:uFill>
                  <a:solidFill>
                    <a:srgbClr val="ffffff"/>
                  </a:solidFill>
                </a:uFill>
                <a:latin typeface="標楷體"/>
                <a:ea typeface="標楷體"/>
              </a:rPr>
              <a:t>1051206</a:t>
            </a:r>
            <a:r>
              <a:rPr b="1" lang="en-US" sz="3600" spc="-1" strike="noStrike">
                <a:solidFill>
                  <a:srgbClr val="ffffff"/>
                </a:solidFill>
                <a:uFill>
                  <a:solidFill>
                    <a:srgbClr val="ffffff"/>
                  </a:solidFill>
                </a:uFill>
                <a:latin typeface="標楷體"/>
                <a:ea typeface="標楷體"/>
              </a:rPr>
              <a:t>修法重點：</a:t>
            </a:r>
            <a:r>
              <a:rPr b="1" lang="en-US" sz="3600" spc="-1" strike="noStrike">
                <a:solidFill>
                  <a:srgbClr val="ffffff"/>
                </a:solidFill>
                <a:uFill>
                  <a:solidFill>
                    <a:srgbClr val="ffffff"/>
                  </a:solidFill>
                </a:uFill>
                <a:latin typeface="標楷體"/>
                <a:ea typeface="標楷體"/>
              </a:rPr>
              <a:t>
</a:t>
            </a:r>
            <a:r>
              <a:rPr b="1" lang="en-US" sz="3600" spc="-1" strike="noStrike">
                <a:solidFill>
                  <a:srgbClr val="ffffff"/>
                </a:solidFill>
                <a:uFill>
                  <a:solidFill>
                    <a:srgbClr val="ffffff"/>
                  </a:solidFill>
                </a:uFill>
                <a:latin typeface="標楷體"/>
                <a:ea typeface="標楷體"/>
              </a:rPr>
              <a:t>　　第</a:t>
            </a:r>
            <a:r>
              <a:rPr b="1" lang="en-US" sz="3600" spc="-1" strike="noStrike">
                <a:solidFill>
                  <a:srgbClr val="ffffff"/>
                </a:solidFill>
                <a:uFill>
                  <a:solidFill>
                    <a:srgbClr val="ffffff"/>
                  </a:solidFill>
                </a:uFill>
                <a:latin typeface="標楷體"/>
                <a:ea typeface="標楷體"/>
              </a:rPr>
              <a:t>34</a:t>
            </a:r>
            <a:r>
              <a:rPr b="1" lang="en-US" sz="3600" spc="-1" strike="noStrike">
                <a:solidFill>
                  <a:srgbClr val="ffffff"/>
                </a:solidFill>
                <a:uFill>
                  <a:solidFill>
                    <a:srgbClr val="ffffff"/>
                  </a:solidFill>
                </a:uFill>
                <a:latin typeface="標楷體"/>
                <a:ea typeface="標楷體"/>
              </a:rPr>
              <a:t>條</a:t>
            </a:r>
            <a:r>
              <a:rPr b="1" lang="en-US" sz="3600" spc="-1" strike="noStrike">
                <a:solidFill>
                  <a:srgbClr val="ffffff"/>
                </a:solidFill>
                <a:uFill>
                  <a:solidFill>
                    <a:srgbClr val="ffffff"/>
                  </a:solidFill>
                </a:uFill>
                <a:latin typeface="標楷體"/>
                <a:ea typeface="標楷體"/>
              </a:rPr>
              <a:t>-</a:t>
            </a:r>
            <a:r>
              <a:rPr b="1" lang="en-US" sz="3600" spc="-1" strike="noStrike">
                <a:solidFill>
                  <a:srgbClr val="ffffff"/>
                </a:solidFill>
                <a:uFill>
                  <a:solidFill>
                    <a:srgbClr val="ffffff"/>
                  </a:solidFill>
                </a:uFill>
                <a:latin typeface="標楷體"/>
                <a:ea typeface="標楷體"/>
              </a:rPr>
              <a:t>輪班更換班次間隔</a:t>
            </a:r>
            <a:endParaRPr b="0" lang="en-US" sz="1800" spc="-1" strike="noStrike">
              <a:solidFill>
                <a:srgbClr val="000000"/>
              </a:solidFill>
              <a:uFill>
                <a:solidFill>
                  <a:srgbClr val="ffffff"/>
                </a:solidFill>
              </a:uFill>
              <a:latin typeface="Arial"/>
            </a:endParaRPr>
          </a:p>
        </p:txBody>
      </p:sp>
      <p:sp>
        <p:nvSpPr>
          <p:cNvPr id="569" name="CustomShape 2"/>
          <p:cNvSpPr/>
          <p:nvPr/>
        </p:nvSpPr>
        <p:spPr>
          <a:xfrm>
            <a:off x="324000" y="2997360"/>
            <a:ext cx="4038120" cy="2912760"/>
          </a:xfrm>
          <a:prstGeom prst="rect">
            <a:avLst/>
          </a:prstGeom>
          <a:noFill/>
          <a:ln>
            <a:noFill/>
          </a:ln>
        </p:spPr>
        <p:style>
          <a:lnRef idx="0"/>
          <a:fillRef idx="0"/>
          <a:effectRef idx="0"/>
          <a:fontRef idx="minor"/>
        </p:style>
        <p:txBody>
          <a:bodyPr lIns="90000" rIns="90000" tIns="46800" bIns="46800"/>
          <a:p>
            <a:pPr>
              <a:lnSpc>
                <a:spcPts val="1054"/>
              </a:lnSpc>
            </a:pPr>
            <a:r>
              <a:rPr b="0" lang="en-US" sz="2000" spc="-1" strike="noStrike">
                <a:solidFill>
                  <a:srgbClr val="000000"/>
                </a:solidFill>
                <a:uFill>
                  <a:solidFill>
                    <a:srgbClr val="ffffff"/>
                  </a:solidFill>
                </a:uFill>
                <a:latin typeface="Noto Sans CJK TC Bold"/>
                <a:ea typeface="標楷體"/>
              </a:rPr>
              <a:t>晝夜輪班制者，其工作班次，每週更換一次。但經勞工同意者不在此限。</a:t>
            </a:r>
            <a:endParaRPr b="0" lang="en-US" sz="1800" spc="-1" strike="noStrike">
              <a:solidFill>
                <a:srgbClr val="000000"/>
              </a:solidFill>
              <a:uFill>
                <a:solidFill>
                  <a:srgbClr val="ffffff"/>
                </a:solidFill>
              </a:uFill>
              <a:latin typeface="Arial"/>
            </a:endParaRPr>
          </a:p>
          <a:p>
            <a:pPr>
              <a:lnSpc>
                <a:spcPts val="172"/>
              </a:lnSpc>
            </a:pPr>
            <a:endParaRPr b="0" lang="en-US" sz="1800" spc="-1" strike="noStrike">
              <a:solidFill>
                <a:srgbClr val="000000"/>
              </a:solidFill>
              <a:uFill>
                <a:solidFill>
                  <a:srgbClr val="ffffff"/>
                </a:solidFill>
              </a:uFill>
              <a:latin typeface="Arial"/>
            </a:endParaRPr>
          </a:p>
          <a:p>
            <a:pPr>
              <a:lnSpc>
                <a:spcPts val="1054"/>
              </a:lnSpc>
            </a:pPr>
            <a:r>
              <a:rPr b="0" lang="en-US" sz="2000" spc="-1" strike="noStrike">
                <a:solidFill>
                  <a:srgbClr val="000000"/>
                </a:solidFill>
                <a:uFill>
                  <a:solidFill>
                    <a:srgbClr val="ffffff"/>
                  </a:solidFill>
                </a:uFill>
                <a:latin typeface="Noto Sans CJK TC Bold"/>
                <a:ea typeface="標楷體"/>
              </a:rPr>
              <a:t>依前項更換班次時，</a:t>
            </a:r>
            <a:r>
              <a:rPr b="0" lang="en-US" sz="2000" spc="-1" strike="noStrike">
                <a:solidFill>
                  <a:srgbClr val="c00000"/>
                </a:solidFill>
                <a:uFill>
                  <a:solidFill>
                    <a:srgbClr val="ffffff"/>
                  </a:solidFill>
                </a:uFill>
                <a:latin typeface="Noto Sans CJK TC Bold"/>
                <a:ea typeface="標楷體"/>
              </a:rPr>
              <a:t>應給予適當之休息時間</a:t>
            </a:r>
            <a:r>
              <a:rPr b="0" lang="en-US" sz="2000" spc="-1" strike="noStrike">
                <a:solidFill>
                  <a:srgbClr val="1d7acf"/>
                </a:solidFill>
                <a:uFill>
                  <a:solidFill>
                    <a:srgbClr val="ffffff"/>
                  </a:solidFill>
                </a:uFill>
                <a:latin typeface="Noto Sans CJK TC Bold"/>
                <a:ea typeface="標楷體"/>
              </a:rPr>
              <a:t>。</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570" name="CustomShape 3"/>
          <p:cNvSpPr/>
          <p:nvPr/>
        </p:nvSpPr>
        <p:spPr>
          <a:xfrm>
            <a:off x="4643280" y="2997360"/>
            <a:ext cx="4038120" cy="3455640"/>
          </a:xfrm>
          <a:prstGeom prst="rect">
            <a:avLst/>
          </a:prstGeom>
          <a:noFill/>
          <a:ln>
            <a:noFill/>
          </a:ln>
        </p:spPr>
        <p:style>
          <a:lnRef idx="0"/>
          <a:fillRef idx="0"/>
          <a:effectRef idx="0"/>
          <a:fontRef idx="minor"/>
        </p:style>
        <p:txBody>
          <a:bodyPr lIns="90000" rIns="90000" tIns="46800" bIns="46800"/>
          <a:p>
            <a:pPr>
              <a:lnSpc>
                <a:spcPts val="1054"/>
              </a:lnSpc>
            </a:pPr>
            <a:r>
              <a:rPr b="0" lang="en-US" sz="2000" spc="-1" strike="noStrike">
                <a:solidFill>
                  <a:srgbClr val="000000"/>
                </a:solidFill>
                <a:uFill>
                  <a:solidFill>
                    <a:srgbClr val="ffffff"/>
                  </a:solidFill>
                </a:uFill>
                <a:latin typeface="Noto Sans CJK TC Bold"/>
                <a:ea typeface="標楷體"/>
              </a:rPr>
              <a:t>輪班制者，其工作班次，每週更換一次。但經勞工同意者不在此限。</a:t>
            </a:r>
            <a:endParaRPr b="0" lang="en-US" sz="1800" spc="-1" strike="noStrike">
              <a:solidFill>
                <a:srgbClr val="000000"/>
              </a:solidFill>
              <a:uFill>
                <a:solidFill>
                  <a:srgbClr val="ffffff"/>
                </a:solidFill>
              </a:uFill>
              <a:latin typeface="Arial"/>
            </a:endParaRPr>
          </a:p>
          <a:p>
            <a:pPr>
              <a:lnSpc>
                <a:spcPts val="172"/>
              </a:lnSpc>
            </a:pPr>
            <a:endParaRPr b="0" lang="en-US" sz="1800" spc="-1" strike="noStrike">
              <a:solidFill>
                <a:srgbClr val="000000"/>
              </a:solidFill>
              <a:uFill>
                <a:solidFill>
                  <a:srgbClr val="ffffff"/>
                </a:solidFill>
              </a:uFill>
              <a:latin typeface="Arial"/>
            </a:endParaRPr>
          </a:p>
          <a:p>
            <a:pPr>
              <a:lnSpc>
                <a:spcPts val="1054"/>
              </a:lnSpc>
            </a:pPr>
            <a:r>
              <a:rPr b="0" lang="en-US" sz="2000" spc="-1" strike="noStrike">
                <a:solidFill>
                  <a:srgbClr val="000000"/>
                </a:solidFill>
                <a:uFill>
                  <a:solidFill>
                    <a:srgbClr val="ffffff"/>
                  </a:solidFill>
                </a:uFill>
                <a:latin typeface="Noto Sans CJK TC Bold"/>
                <a:ea typeface="標楷體"/>
              </a:rPr>
              <a:t>依前項更換班次時，至少</a:t>
            </a:r>
            <a:r>
              <a:rPr b="0" lang="en-US" sz="2000" spc="-1" strike="noStrike">
                <a:solidFill>
                  <a:srgbClr val="c00000"/>
                </a:solidFill>
                <a:uFill>
                  <a:solidFill>
                    <a:srgbClr val="ffffff"/>
                  </a:solidFill>
                </a:uFill>
                <a:latin typeface="Noto Sans CJK TC Bold"/>
                <a:ea typeface="標楷體"/>
              </a:rPr>
              <a:t>應有連續十一小時</a:t>
            </a:r>
            <a:r>
              <a:rPr b="0" lang="en-US" sz="2000" spc="-1" strike="noStrike">
                <a:solidFill>
                  <a:srgbClr val="000000"/>
                </a:solidFill>
                <a:uFill>
                  <a:solidFill>
                    <a:srgbClr val="ffffff"/>
                  </a:solidFill>
                </a:uFill>
                <a:latin typeface="Noto Sans CJK TC Bold"/>
                <a:ea typeface="標楷體"/>
              </a:rPr>
              <a:t>之休息時間。</a:t>
            </a:r>
            <a:endParaRPr b="0" lang="en-US" sz="1800" spc="-1" strike="noStrike">
              <a:solidFill>
                <a:srgbClr val="000000"/>
              </a:solidFill>
              <a:uFill>
                <a:solidFill>
                  <a:srgbClr val="ffffff"/>
                </a:solidFill>
              </a:uFill>
              <a:latin typeface="Arial"/>
            </a:endParaRPr>
          </a:p>
          <a:p>
            <a:pPr>
              <a:lnSpc>
                <a:spcPts val="172"/>
              </a:lnSpc>
            </a:pPr>
            <a:endParaRPr b="0" lang="en-US" sz="1800" spc="-1" strike="noStrike">
              <a:solidFill>
                <a:srgbClr val="000000"/>
              </a:solidFill>
              <a:uFill>
                <a:solidFill>
                  <a:srgbClr val="ffffff"/>
                </a:solidFill>
              </a:uFill>
              <a:latin typeface="Arial"/>
            </a:endParaRPr>
          </a:p>
          <a:p>
            <a:pPr>
              <a:lnSpc>
                <a:spcPts val="1054"/>
              </a:lnSpc>
            </a:pPr>
            <a:r>
              <a:rPr b="0" lang="en-US" sz="2000" spc="-1" strike="noStrike">
                <a:solidFill>
                  <a:srgbClr val="000000"/>
                </a:solidFill>
                <a:uFill>
                  <a:solidFill>
                    <a:srgbClr val="ffffff"/>
                  </a:solidFill>
                </a:uFill>
                <a:latin typeface="Noto Sans CJK TC Bold"/>
                <a:ea typeface="標楷體"/>
              </a:rPr>
              <a:t>中華民國一百零五年十二月六日修正之前項規定，其</a:t>
            </a:r>
            <a:r>
              <a:rPr b="0" lang="en-US" sz="2000" spc="-1" strike="noStrike">
                <a:solidFill>
                  <a:srgbClr val="c00000"/>
                </a:solidFill>
                <a:uFill>
                  <a:solidFill>
                    <a:srgbClr val="ffffff"/>
                  </a:solidFill>
                </a:uFill>
                <a:latin typeface="Noto Sans CJK TC Bold"/>
                <a:ea typeface="標楷體"/>
              </a:rPr>
              <a:t>施行日期由行政院</a:t>
            </a:r>
            <a:r>
              <a:rPr b="0" lang="en-US" sz="2000" spc="-1" strike="noStrike">
                <a:solidFill>
                  <a:srgbClr val="000000"/>
                </a:solidFill>
                <a:uFill>
                  <a:solidFill>
                    <a:srgbClr val="ffffff"/>
                  </a:solidFill>
                </a:uFill>
                <a:latin typeface="Noto Sans CJK TC Bold"/>
                <a:ea typeface="標楷體"/>
              </a:rPr>
              <a:t>定之。</a:t>
            </a:r>
            <a:endParaRPr b="0" lang="en-US" sz="1800" spc="-1" strike="noStrike">
              <a:solidFill>
                <a:srgbClr val="000000"/>
              </a:solidFill>
              <a:uFill>
                <a:solidFill>
                  <a:srgbClr val="ffffff"/>
                </a:solidFill>
              </a:uFill>
              <a:latin typeface="Arial"/>
            </a:endParaRPr>
          </a:p>
        </p:txBody>
      </p:sp>
      <p:sp>
        <p:nvSpPr>
          <p:cNvPr id="571" name="Line 4"/>
          <p:cNvSpPr/>
          <p:nvPr/>
        </p:nvSpPr>
        <p:spPr>
          <a:xfrm>
            <a:off x="179280" y="2997000"/>
            <a:ext cx="4105080" cy="1440"/>
          </a:xfrm>
          <a:prstGeom prst="line">
            <a:avLst/>
          </a:prstGeom>
          <a:ln w="19080">
            <a:solidFill>
              <a:srgbClr val="a6a6a6"/>
            </a:solidFill>
            <a:custDash>
              <a:ds d="100000" sp="100000"/>
            </a:custDash>
            <a:miter/>
          </a:ln>
        </p:spPr>
        <p:style>
          <a:lnRef idx="0"/>
          <a:fillRef idx="0"/>
          <a:effectRef idx="0"/>
          <a:fontRef idx="minor"/>
        </p:style>
      </p:sp>
      <p:sp>
        <p:nvSpPr>
          <p:cNvPr id="572" name="Line 5"/>
          <p:cNvSpPr/>
          <p:nvPr/>
        </p:nvSpPr>
        <p:spPr>
          <a:xfrm>
            <a:off x="4787640" y="2997000"/>
            <a:ext cx="4105440" cy="1440"/>
          </a:xfrm>
          <a:prstGeom prst="line">
            <a:avLst/>
          </a:prstGeom>
          <a:ln w="19080">
            <a:solidFill>
              <a:srgbClr val="a6a6a6"/>
            </a:solidFill>
            <a:custDash>
              <a:ds d="100000" sp="100000"/>
            </a:custDash>
            <a:miter/>
          </a:ln>
        </p:spPr>
        <p:style>
          <a:lnRef idx="0"/>
          <a:fillRef idx="0"/>
          <a:effectRef idx="0"/>
          <a:fontRef idx="minor"/>
        </p:style>
      </p:sp>
      <p:sp>
        <p:nvSpPr>
          <p:cNvPr id="573" name="CustomShape 6"/>
          <p:cNvSpPr/>
          <p:nvPr/>
        </p:nvSpPr>
        <p:spPr>
          <a:xfrm>
            <a:off x="317520" y="1484280"/>
            <a:ext cx="4038120" cy="1296720"/>
          </a:xfrm>
          <a:prstGeom prst="rect">
            <a:avLst/>
          </a:prstGeom>
          <a:noFill/>
          <a:ln>
            <a:noFill/>
          </a:ln>
        </p:spPr>
        <p:style>
          <a:lnRef idx="0"/>
          <a:fillRef idx="0"/>
          <a:effectRef idx="0"/>
          <a:fontRef idx="minor"/>
        </p:style>
        <p:txBody>
          <a:bodyPr lIns="90000" rIns="90000" tIns="46800" bIns="46800"/>
          <a:p>
            <a:pPr marL="343080" indent="-340920" algn="ctr">
              <a:lnSpc>
                <a:spcPct val="120000"/>
              </a:lnSpc>
            </a:pPr>
            <a:r>
              <a:rPr b="0" lang="en-US" sz="3000" spc="-1" strike="noStrike">
                <a:solidFill>
                  <a:srgbClr val="000000"/>
                </a:solidFill>
                <a:uFill>
                  <a:solidFill>
                    <a:srgbClr val="ffffff"/>
                  </a:solidFill>
                </a:uFill>
                <a:latin typeface="Noto Sans Mono CJK TC Bold"/>
                <a:ea typeface="標楷體"/>
              </a:rPr>
              <a:t>修法前</a:t>
            </a:r>
            <a:endParaRPr b="0" lang="en-US" sz="1800" spc="-1" strike="noStrike">
              <a:solidFill>
                <a:srgbClr val="000000"/>
              </a:solidFill>
              <a:uFill>
                <a:solidFill>
                  <a:srgbClr val="ffffff"/>
                </a:solidFill>
              </a:uFill>
              <a:latin typeface="Arial"/>
            </a:endParaRPr>
          </a:p>
          <a:p>
            <a:pPr marL="343080" indent="-340920" algn="ctr">
              <a:lnSpc>
                <a:spcPct val="120000"/>
              </a:lnSpc>
            </a:pPr>
            <a:r>
              <a:rPr b="0" lang="en-US" sz="3000" spc="-1" strike="noStrike">
                <a:solidFill>
                  <a:srgbClr val="c00000"/>
                </a:solidFill>
                <a:uFill>
                  <a:solidFill>
                    <a:srgbClr val="ffffff"/>
                  </a:solidFill>
                </a:uFill>
                <a:latin typeface="Noto Sans CJK TC Bold"/>
                <a:ea typeface="標楷體"/>
              </a:rPr>
              <a:t>應給予適當之休息</a:t>
            </a:r>
            <a:endParaRPr b="0" lang="en-US" sz="1800" spc="-1" strike="noStrike">
              <a:solidFill>
                <a:srgbClr val="000000"/>
              </a:solidFill>
              <a:uFill>
                <a:solidFill>
                  <a:srgbClr val="ffffff"/>
                </a:solidFill>
              </a:uFill>
              <a:latin typeface="Arial"/>
            </a:endParaRPr>
          </a:p>
        </p:txBody>
      </p:sp>
      <p:sp>
        <p:nvSpPr>
          <p:cNvPr id="574" name="CustomShape 7"/>
          <p:cNvSpPr/>
          <p:nvPr/>
        </p:nvSpPr>
        <p:spPr>
          <a:xfrm>
            <a:off x="4710240" y="1484280"/>
            <a:ext cx="4038120" cy="1296720"/>
          </a:xfrm>
          <a:prstGeom prst="rect">
            <a:avLst/>
          </a:prstGeom>
          <a:noFill/>
          <a:ln>
            <a:noFill/>
          </a:ln>
        </p:spPr>
        <p:style>
          <a:lnRef idx="0"/>
          <a:fillRef idx="0"/>
          <a:effectRef idx="0"/>
          <a:fontRef idx="minor"/>
        </p:style>
        <p:txBody>
          <a:bodyPr lIns="90000" rIns="90000" tIns="46800" bIns="46800"/>
          <a:p>
            <a:pPr marL="343080" indent="-340920" algn="ctr">
              <a:lnSpc>
                <a:spcPct val="120000"/>
              </a:lnSpc>
            </a:pPr>
            <a:r>
              <a:rPr b="0" lang="en-US" sz="3000" spc="-1" strike="noStrike">
                <a:solidFill>
                  <a:srgbClr val="000000"/>
                </a:solidFill>
                <a:uFill>
                  <a:solidFill>
                    <a:srgbClr val="ffffff"/>
                  </a:solidFill>
                </a:uFill>
                <a:latin typeface="Noto Sans Mono CJK TC Bold"/>
                <a:ea typeface="標楷體"/>
              </a:rPr>
              <a:t>修法</a:t>
            </a:r>
            <a:r>
              <a:rPr b="0" lang="en-US" sz="3000" spc="-1" strike="noStrike">
                <a:solidFill>
                  <a:srgbClr val="c00000"/>
                </a:solidFill>
                <a:uFill>
                  <a:solidFill>
                    <a:srgbClr val="ffffff"/>
                  </a:solidFill>
                </a:uFill>
                <a:latin typeface="Noto Sans Mono CJK TC Bold"/>
                <a:ea typeface="標楷體"/>
              </a:rPr>
              <a:t>後</a:t>
            </a:r>
            <a:endParaRPr b="0" lang="en-US" sz="1800" spc="-1" strike="noStrike">
              <a:solidFill>
                <a:srgbClr val="000000"/>
              </a:solidFill>
              <a:uFill>
                <a:solidFill>
                  <a:srgbClr val="ffffff"/>
                </a:solidFill>
              </a:uFill>
              <a:latin typeface="Arial"/>
            </a:endParaRPr>
          </a:p>
          <a:p>
            <a:pPr marL="343080" indent="-340920" algn="ctr">
              <a:lnSpc>
                <a:spcPct val="120000"/>
              </a:lnSpc>
            </a:pPr>
            <a:r>
              <a:rPr b="0" lang="en-US" sz="3000" spc="-1" strike="noStrike">
                <a:solidFill>
                  <a:srgbClr val="c00000"/>
                </a:solidFill>
                <a:uFill>
                  <a:solidFill>
                    <a:srgbClr val="ffffff"/>
                  </a:solidFill>
                </a:uFill>
                <a:latin typeface="Noto Sans Mono CJK TC Bold"/>
                <a:ea typeface="標楷體"/>
              </a:rPr>
              <a:t>應有連續</a:t>
            </a:r>
            <a:r>
              <a:rPr b="0" lang="en-US" sz="3000" spc="-1" strike="noStrike">
                <a:solidFill>
                  <a:srgbClr val="c00000"/>
                </a:solidFill>
                <a:uFill>
                  <a:solidFill>
                    <a:srgbClr val="ffffff"/>
                  </a:solidFill>
                </a:uFill>
                <a:latin typeface="Noto Sans Mono CJK TC Bold"/>
                <a:ea typeface="標楷體"/>
              </a:rPr>
              <a:t>11</a:t>
            </a:r>
            <a:r>
              <a:rPr b="0" lang="en-US" sz="3000" spc="-1" strike="noStrike">
                <a:solidFill>
                  <a:srgbClr val="c00000"/>
                </a:solidFill>
                <a:uFill>
                  <a:solidFill>
                    <a:srgbClr val="ffffff"/>
                  </a:solidFill>
                </a:uFill>
                <a:latin typeface="Noto Sans Mono CJK TC Bold"/>
                <a:ea typeface="標楷體"/>
              </a:rPr>
              <a:t>小時</a:t>
            </a:r>
            <a:endParaRPr b="0" lang="en-US" sz="1800" spc="-1" strike="noStrike">
              <a:solidFill>
                <a:srgbClr val="000000"/>
              </a:solidFill>
              <a:uFill>
                <a:solidFill>
                  <a:srgbClr val="ffffff"/>
                </a:solidFill>
              </a:uFill>
              <a:latin typeface="Arial"/>
            </a:endParaRPr>
          </a:p>
        </p:txBody>
      </p:sp>
      <p:sp>
        <p:nvSpPr>
          <p:cNvPr id="575" name="CustomShape 8"/>
          <p:cNvSpPr/>
          <p:nvPr/>
        </p:nvSpPr>
        <p:spPr>
          <a:xfrm>
            <a:off x="8686800" y="6400800"/>
            <a:ext cx="456840" cy="456840"/>
          </a:xfrm>
          <a:prstGeom prst="ellipse">
            <a:avLst/>
          </a:prstGeom>
          <a:noFill/>
          <a:ln>
            <a:noFill/>
          </a:ln>
        </p:spPr>
        <p:style>
          <a:lnRef idx="0"/>
          <a:fillRef idx="0"/>
          <a:effectRef idx="0"/>
          <a:fontRef idx="minor"/>
        </p:style>
      </p:sp>
      <p:sp>
        <p:nvSpPr>
          <p:cNvPr id="576" name="TextShape 9"/>
          <p:cNvSpPr txBox="1"/>
          <p:nvPr/>
        </p:nvSpPr>
        <p:spPr>
          <a:xfrm>
            <a:off x="509760" y="6443640"/>
            <a:ext cx="907560" cy="309240"/>
          </a:xfrm>
          <a:prstGeom prst="rect">
            <a:avLst/>
          </a:prstGeom>
          <a:noFill/>
          <a:ln>
            <a:noFill/>
          </a:ln>
        </p:spPr>
        <p:txBody>
          <a:bodyPr lIns="90000" rIns="90000" tIns="46800" bIns="46800"/>
          <a:p>
            <a:pPr algn="ctr">
              <a:lnSpc>
                <a:spcPct val="100000"/>
              </a:lnSpc>
            </a:pPr>
            <a:fld id="{FCD18B05-AD45-48A9-977D-9B0ACC926039}"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577" name="TextShape 10"/>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80" dur="indefinite" restart="never" nodeType="tmRoot">
          <p:childTnLst>
            <p:seq>
              <p:cTn id="81"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8" name="CustomShape 1"/>
          <p:cNvSpPr/>
          <p:nvPr/>
        </p:nvSpPr>
        <p:spPr>
          <a:xfrm>
            <a:off x="304920" y="351000"/>
            <a:ext cx="8300520" cy="55836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600" spc="-1" strike="noStrike">
                <a:solidFill>
                  <a:srgbClr val="ffffff"/>
                </a:solidFill>
                <a:uFill>
                  <a:solidFill>
                    <a:srgbClr val="ffffff"/>
                  </a:solidFill>
                </a:uFill>
                <a:latin typeface="標楷體"/>
                <a:ea typeface="標楷體"/>
              </a:rPr>
              <a:t>1051206</a:t>
            </a:r>
            <a:r>
              <a:rPr b="1" lang="en-US" sz="3600" spc="-1" strike="noStrike">
                <a:solidFill>
                  <a:srgbClr val="ffffff"/>
                </a:solidFill>
                <a:uFill>
                  <a:solidFill>
                    <a:srgbClr val="ffffff"/>
                  </a:solidFill>
                </a:uFill>
                <a:latin typeface="標楷體"/>
                <a:ea typeface="標楷體"/>
              </a:rPr>
              <a:t>修法重點：第</a:t>
            </a:r>
            <a:r>
              <a:rPr b="1" lang="en-US" sz="3600" spc="-1" strike="noStrike">
                <a:solidFill>
                  <a:srgbClr val="ffffff"/>
                </a:solidFill>
                <a:uFill>
                  <a:solidFill>
                    <a:srgbClr val="ffffff"/>
                  </a:solidFill>
                </a:uFill>
                <a:latin typeface="標楷體"/>
                <a:ea typeface="標楷體"/>
              </a:rPr>
              <a:t>74</a:t>
            </a:r>
            <a:r>
              <a:rPr b="1" lang="en-US" sz="3600" spc="-1" strike="noStrike">
                <a:solidFill>
                  <a:srgbClr val="ffffff"/>
                </a:solidFill>
                <a:uFill>
                  <a:solidFill>
                    <a:srgbClr val="ffffff"/>
                  </a:solidFill>
                </a:uFill>
                <a:latin typeface="標楷體"/>
                <a:ea typeface="標楷體"/>
              </a:rPr>
              <a:t>條－吹哨者條款</a:t>
            </a:r>
            <a:endParaRPr b="0" lang="en-US" sz="1800" spc="-1" strike="noStrike">
              <a:solidFill>
                <a:srgbClr val="000000"/>
              </a:solidFill>
              <a:uFill>
                <a:solidFill>
                  <a:srgbClr val="ffffff"/>
                </a:solidFill>
              </a:uFill>
              <a:latin typeface="Arial"/>
            </a:endParaRPr>
          </a:p>
        </p:txBody>
      </p:sp>
      <p:pic>
        <p:nvPicPr>
          <p:cNvPr id="579" name="Picture 2" descr=""/>
          <p:cNvPicPr/>
          <p:nvPr/>
        </p:nvPicPr>
        <p:blipFill>
          <a:blip r:embed="rId1"/>
          <a:stretch/>
        </p:blipFill>
        <p:spPr>
          <a:xfrm>
            <a:off x="176040" y="1322280"/>
            <a:ext cx="8718120" cy="5071680"/>
          </a:xfrm>
          <a:prstGeom prst="rect">
            <a:avLst/>
          </a:prstGeom>
          <a:ln>
            <a:noFill/>
          </a:ln>
        </p:spPr>
      </p:pic>
      <p:sp>
        <p:nvSpPr>
          <p:cNvPr id="580" name="CustomShape 2"/>
          <p:cNvSpPr/>
          <p:nvPr/>
        </p:nvSpPr>
        <p:spPr>
          <a:xfrm>
            <a:off x="8686800" y="6400800"/>
            <a:ext cx="456840" cy="456840"/>
          </a:xfrm>
          <a:prstGeom prst="ellipse">
            <a:avLst/>
          </a:prstGeom>
          <a:noFill/>
          <a:ln>
            <a:noFill/>
          </a:ln>
        </p:spPr>
        <p:style>
          <a:lnRef idx="0"/>
          <a:fillRef idx="0"/>
          <a:effectRef idx="0"/>
          <a:fontRef idx="minor"/>
        </p:style>
      </p:sp>
      <p:sp>
        <p:nvSpPr>
          <p:cNvPr id="581" name="TextShape 3"/>
          <p:cNvSpPr txBox="1"/>
          <p:nvPr/>
        </p:nvSpPr>
        <p:spPr>
          <a:xfrm>
            <a:off x="509760" y="6443640"/>
            <a:ext cx="907560" cy="309240"/>
          </a:xfrm>
          <a:prstGeom prst="rect">
            <a:avLst/>
          </a:prstGeom>
          <a:noFill/>
          <a:ln>
            <a:noFill/>
          </a:ln>
        </p:spPr>
        <p:txBody>
          <a:bodyPr lIns="90000" rIns="90000" tIns="46800" bIns="46800"/>
          <a:p>
            <a:pPr algn="ctr">
              <a:lnSpc>
                <a:spcPct val="100000"/>
              </a:lnSpc>
            </a:pPr>
            <a:fld id="{0A1F6562-7FF4-45D4-9E46-9794BEC8E1A2}"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582" name="TextShape 4"/>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82" dur="indefinite" restart="never" nodeType="tmRoot">
          <p:childTnLst>
            <p:seq>
              <p:cTn id="83"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3" name="CustomShape 1"/>
          <p:cNvSpPr/>
          <p:nvPr/>
        </p:nvSpPr>
        <p:spPr>
          <a:xfrm>
            <a:off x="304920" y="351000"/>
            <a:ext cx="8624520" cy="55836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600" spc="-1" strike="noStrike">
                <a:solidFill>
                  <a:srgbClr val="ffffff"/>
                </a:solidFill>
                <a:uFill>
                  <a:solidFill>
                    <a:srgbClr val="ffffff"/>
                  </a:solidFill>
                </a:uFill>
                <a:latin typeface="標楷體"/>
                <a:ea typeface="標楷體"/>
              </a:rPr>
              <a:t>1051206</a:t>
            </a:r>
            <a:r>
              <a:rPr b="1" lang="en-US" sz="3600" spc="-1" strike="noStrike">
                <a:solidFill>
                  <a:srgbClr val="ffffff"/>
                </a:solidFill>
                <a:uFill>
                  <a:solidFill>
                    <a:srgbClr val="ffffff"/>
                  </a:solidFill>
                </a:uFill>
                <a:latin typeface="標楷體"/>
                <a:ea typeface="標楷體"/>
              </a:rPr>
              <a:t>修法重點：第</a:t>
            </a:r>
            <a:r>
              <a:rPr b="1" lang="en-US" sz="3600" spc="-1" strike="noStrike">
                <a:solidFill>
                  <a:srgbClr val="ffffff"/>
                </a:solidFill>
                <a:uFill>
                  <a:solidFill>
                    <a:srgbClr val="ffffff"/>
                  </a:solidFill>
                </a:uFill>
                <a:latin typeface="標楷體"/>
                <a:ea typeface="標楷體"/>
              </a:rPr>
              <a:t>79</a:t>
            </a:r>
            <a:r>
              <a:rPr b="1" lang="en-US" sz="3600" spc="-1" strike="noStrike">
                <a:solidFill>
                  <a:srgbClr val="ffffff"/>
                </a:solidFill>
                <a:uFill>
                  <a:solidFill>
                    <a:srgbClr val="ffffff"/>
                  </a:solidFill>
                </a:uFill>
                <a:latin typeface="標楷體"/>
                <a:ea typeface="標楷體"/>
              </a:rPr>
              <a:t>條</a:t>
            </a:r>
            <a:r>
              <a:rPr b="1" lang="en-US" sz="3600" spc="-1" strike="noStrike">
                <a:solidFill>
                  <a:srgbClr val="ffffff"/>
                </a:solidFill>
                <a:uFill>
                  <a:solidFill>
                    <a:srgbClr val="ffffff"/>
                  </a:solidFill>
                </a:uFill>
                <a:latin typeface="標楷體"/>
                <a:ea typeface="標楷體"/>
              </a:rPr>
              <a:t>-</a:t>
            </a:r>
            <a:r>
              <a:rPr b="1" lang="en-US" sz="3600" spc="-1" strike="noStrike">
                <a:solidFill>
                  <a:srgbClr val="ffffff"/>
                </a:solidFill>
                <a:uFill>
                  <a:solidFill>
                    <a:srgbClr val="ffffff"/>
                  </a:solidFill>
                </a:uFill>
                <a:latin typeface="標楷體"/>
                <a:ea typeface="標楷體"/>
              </a:rPr>
              <a:t>增訂罰則上限</a:t>
            </a:r>
            <a:endParaRPr b="0" lang="en-US" sz="1800" spc="-1" strike="noStrike">
              <a:solidFill>
                <a:srgbClr val="000000"/>
              </a:solidFill>
              <a:uFill>
                <a:solidFill>
                  <a:srgbClr val="ffffff"/>
                </a:solidFill>
              </a:uFill>
              <a:latin typeface="Arial"/>
            </a:endParaRPr>
          </a:p>
        </p:txBody>
      </p:sp>
      <p:sp>
        <p:nvSpPr>
          <p:cNvPr id="584" name="CustomShape 2"/>
          <p:cNvSpPr/>
          <p:nvPr/>
        </p:nvSpPr>
        <p:spPr>
          <a:xfrm>
            <a:off x="324000" y="4941720"/>
            <a:ext cx="2734920" cy="1366560"/>
          </a:xfrm>
          <a:prstGeom prst="rect">
            <a:avLst/>
          </a:prstGeom>
          <a:gradFill>
            <a:gsLst>
              <a:gs pos="0">
                <a:srgbClr val="45d6a6"/>
              </a:gs>
              <a:gs pos="100000">
                <a:srgbClr val="00c790"/>
              </a:gs>
            </a:gsLst>
            <a:lin ang="5400000"/>
          </a:gradFill>
          <a:ln w="6480">
            <a:solidFill>
              <a:srgbClr val="00cc99"/>
            </a:solidFill>
            <a:miter/>
          </a:ln>
        </p:spPr>
        <p:style>
          <a:lnRef idx="0"/>
          <a:fillRef idx="0"/>
          <a:effectRef idx="0"/>
          <a:fontRef idx="minor"/>
        </p:style>
        <p:txBody>
          <a:bodyPr lIns="90000" rIns="90000" tIns="46800" bIns="46800" anchor="ctr"/>
          <a:p>
            <a:pPr algn="ctr">
              <a:lnSpc>
                <a:spcPct val="100000"/>
              </a:lnSpc>
            </a:pPr>
            <a:r>
              <a:rPr b="1" lang="en-US" sz="2800" spc="-1" strike="noStrike">
                <a:solidFill>
                  <a:srgbClr val="ffffff"/>
                </a:solidFill>
                <a:uFill>
                  <a:solidFill>
                    <a:srgbClr val="ffffff"/>
                  </a:solidFill>
                </a:uFill>
                <a:latin typeface="Noto Sans CJK TC Bold"/>
                <a:ea typeface="標楷體"/>
              </a:rPr>
              <a:t>加重罰鍰上限</a:t>
            </a:r>
            <a:endParaRPr b="0" lang="en-US" sz="1800" spc="-1" strike="noStrike">
              <a:solidFill>
                <a:srgbClr val="000000"/>
              </a:solidFill>
              <a:uFill>
                <a:solidFill>
                  <a:srgbClr val="ffffff"/>
                </a:solidFill>
              </a:uFill>
              <a:latin typeface="Arial"/>
            </a:endParaRPr>
          </a:p>
        </p:txBody>
      </p:sp>
      <p:sp>
        <p:nvSpPr>
          <p:cNvPr id="585" name="CustomShape 3"/>
          <p:cNvSpPr/>
          <p:nvPr/>
        </p:nvSpPr>
        <p:spPr>
          <a:xfrm>
            <a:off x="3059280" y="4941720"/>
            <a:ext cx="5544720" cy="1439640"/>
          </a:xfrm>
          <a:prstGeom prst="rect">
            <a:avLst/>
          </a:prstGeom>
          <a:solidFill>
            <a:srgbClr val="d6d6f5"/>
          </a:solidFill>
          <a:ln w="9360">
            <a:noFill/>
          </a:ln>
        </p:spPr>
        <p:style>
          <a:lnRef idx="0"/>
          <a:fillRef idx="0"/>
          <a:effectRef idx="0"/>
          <a:fontRef idx="minor"/>
        </p:style>
        <p:txBody>
          <a:bodyPr lIns="90000" rIns="90000" tIns="46800" bIns="46800" anchor="ctr"/>
          <a:p>
            <a:pPr algn="ctr">
              <a:lnSpc>
                <a:spcPct val="100000"/>
              </a:lnSpc>
            </a:pPr>
            <a:r>
              <a:rPr b="0" lang="en-US" sz="2400" spc="-1" strike="noStrike">
                <a:solidFill>
                  <a:srgbClr val="000000"/>
                </a:solidFill>
                <a:uFill>
                  <a:solidFill>
                    <a:srgbClr val="ffffff"/>
                  </a:solidFill>
                </a:uFill>
                <a:latin typeface="Noto Sans CJK TC Bold"/>
                <a:ea typeface="標楷體"/>
              </a:rPr>
              <a:t>依事業規模、違反人數或情節</a:t>
            </a:r>
            <a:endParaRPr b="0" lang="en-US" sz="1800" spc="-1" strike="noStrike">
              <a:solidFill>
                <a:srgbClr val="000000"/>
              </a:solidFill>
              <a:uFill>
                <a:solidFill>
                  <a:srgbClr val="ffffff"/>
                </a:solidFill>
              </a:uFill>
              <a:latin typeface="Arial"/>
            </a:endParaRPr>
          </a:p>
          <a:p>
            <a:pPr algn="ctr">
              <a:lnSpc>
                <a:spcPct val="100000"/>
              </a:lnSpc>
            </a:pPr>
            <a:r>
              <a:rPr b="0" lang="en-US" sz="2400" spc="-1" strike="noStrike">
                <a:solidFill>
                  <a:srgbClr val="000000"/>
                </a:solidFill>
                <a:uFill>
                  <a:solidFill>
                    <a:srgbClr val="ffffff"/>
                  </a:solidFill>
                </a:uFill>
                <a:latin typeface="Noto Sans CJK TC Bold"/>
                <a:ea typeface="標楷體"/>
              </a:rPr>
              <a:t>加重至法定罰鍰最高額 </a:t>
            </a:r>
            <a:r>
              <a:rPr b="1" lang="en-US" sz="3600" spc="-1" strike="noStrike">
                <a:solidFill>
                  <a:srgbClr val="c00000"/>
                </a:solidFill>
                <a:uFill>
                  <a:solidFill>
                    <a:srgbClr val="ffffff"/>
                  </a:solidFill>
                </a:uFill>
                <a:latin typeface="Noto Sans CJK TC Bold"/>
                <a:ea typeface="標楷體"/>
              </a:rPr>
              <a:t>二分之一</a:t>
            </a:r>
            <a:endParaRPr b="0" lang="en-US" sz="1800" spc="-1" strike="noStrike">
              <a:solidFill>
                <a:srgbClr val="000000"/>
              </a:solidFill>
              <a:uFill>
                <a:solidFill>
                  <a:srgbClr val="ffffff"/>
                </a:solidFill>
              </a:uFill>
              <a:latin typeface="Arial"/>
            </a:endParaRPr>
          </a:p>
          <a:p>
            <a:pPr algn="ctr">
              <a:lnSpc>
                <a:spcPct val="100000"/>
              </a:lnSpc>
            </a:pPr>
            <a:r>
              <a:rPr b="1" lang="en-US" sz="1800" spc="-1" strike="noStrike">
                <a:solidFill>
                  <a:srgbClr val="000000"/>
                </a:solidFill>
                <a:uFill>
                  <a:solidFill>
                    <a:srgbClr val="ffffff"/>
                  </a:solidFill>
                </a:uFill>
                <a:latin typeface="Noto Sans CJK TC Bold"/>
                <a:ea typeface="標楷體"/>
              </a:rPr>
              <a:t>（即最高可處</a:t>
            </a:r>
            <a:r>
              <a:rPr b="1" lang="en-US" sz="1800" spc="-1" strike="noStrike">
                <a:solidFill>
                  <a:srgbClr val="000000"/>
                </a:solidFill>
                <a:uFill>
                  <a:solidFill>
                    <a:srgbClr val="ffffff"/>
                  </a:solidFill>
                </a:uFill>
                <a:latin typeface="Noto Sans CJK TC Bold"/>
                <a:ea typeface="標楷體"/>
              </a:rPr>
              <a:t>150</a:t>
            </a:r>
            <a:r>
              <a:rPr b="1" lang="en-US" sz="1800" spc="-1" strike="noStrike">
                <a:solidFill>
                  <a:srgbClr val="000000"/>
                </a:solidFill>
                <a:uFill>
                  <a:solidFill>
                    <a:srgbClr val="ffffff"/>
                  </a:solidFill>
                </a:uFill>
                <a:latin typeface="Noto Sans CJK TC Bold"/>
                <a:ea typeface="標楷體"/>
              </a:rPr>
              <a:t>萬元罰鍰）</a:t>
            </a:r>
            <a:endParaRPr b="0" lang="en-US" sz="1800" spc="-1" strike="noStrike">
              <a:solidFill>
                <a:srgbClr val="000000"/>
              </a:solidFill>
              <a:uFill>
                <a:solidFill>
                  <a:srgbClr val="ffffff"/>
                </a:solidFill>
              </a:uFill>
              <a:latin typeface="Arial"/>
            </a:endParaRPr>
          </a:p>
        </p:txBody>
      </p:sp>
      <p:sp>
        <p:nvSpPr>
          <p:cNvPr id="586" name="CustomShape 4"/>
          <p:cNvSpPr/>
          <p:nvPr/>
        </p:nvSpPr>
        <p:spPr>
          <a:xfrm>
            <a:off x="8686800" y="6400800"/>
            <a:ext cx="456840" cy="456840"/>
          </a:xfrm>
          <a:prstGeom prst="ellipse">
            <a:avLst/>
          </a:prstGeom>
          <a:noFill/>
          <a:ln>
            <a:noFill/>
          </a:ln>
        </p:spPr>
        <p:style>
          <a:lnRef idx="0"/>
          <a:fillRef idx="0"/>
          <a:effectRef idx="0"/>
          <a:fontRef idx="minor"/>
        </p:style>
      </p:sp>
      <p:graphicFrame>
        <p:nvGraphicFramePr>
          <p:cNvPr id="587" name="Table 5"/>
          <p:cNvGraphicFramePr/>
          <p:nvPr/>
        </p:nvGraphicFramePr>
        <p:xfrm>
          <a:off x="324000" y="1484280"/>
          <a:ext cx="8642160" cy="3300120"/>
        </p:xfrm>
        <a:graphic>
          <a:graphicData uri="http://schemas.openxmlformats.org/drawingml/2006/table">
            <a:tbl>
              <a:tblPr/>
              <a:tblGrid>
                <a:gridCol w="3252600"/>
                <a:gridCol w="2438280"/>
                <a:gridCol w="2951280"/>
              </a:tblGrid>
              <a:tr h="365760">
                <a:tc>
                  <a:txBody>
                    <a:bodyPr tIns="45360" bIns="45360"/>
                    <a:p>
                      <a:pPr algn="ctr">
                        <a:lnSpc>
                          <a:spcPct val="104000"/>
                        </a:lnSpc>
                      </a:pPr>
                      <a:r>
                        <a:rPr b="1" lang="en-US" sz="1800" spc="-1" strike="noStrike">
                          <a:solidFill>
                            <a:srgbClr val="ffffff"/>
                          </a:solidFill>
                          <a:uFill>
                            <a:solidFill>
                              <a:srgbClr val="ffffff"/>
                            </a:solidFill>
                          </a:uFill>
                          <a:latin typeface="Noto Sans CJK TC Bold"/>
                          <a:ea typeface="標楷體"/>
                        </a:rPr>
                        <a:t>違反項目</a:t>
                      </a:r>
                      <a:endParaRPr b="0" lang="en-US" sz="1800" spc="-1" strike="noStrike">
                        <a:solidFill>
                          <a:srgbClr val="000000"/>
                        </a:solidFill>
                        <a:uFill>
                          <a:solidFill>
                            <a:srgbClr val="ffffff"/>
                          </a:solidFill>
                        </a:uFill>
                        <a:latin typeface="Arial"/>
                      </a:endParaRPr>
                    </a:p>
                  </a:txBody>
                  <a:tcPr marL="91440" marR="91440">
                    <a:lnL w="5760">
                      <a:solidFill>
                        <a:srgbClr val="ffffff"/>
                      </a:solidFill>
                    </a:lnL>
                    <a:lnR w="5760">
                      <a:solidFill>
                        <a:srgbClr val="ffffff"/>
                      </a:solidFill>
                    </a:lnR>
                    <a:lnT w="5760">
                      <a:solidFill>
                        <a:srgbClr val="ffffff"/>
                      </a:solidFill>
                    </a:lnT>
                    <a:lnB w="18720">
                      <a:solidFill>
                        <a:srgbClr val="ffffff"/>
                      </a:solidFill>
                    </a:lnB>
                    <a:solidFill>
                      <a:srgbClr val="00cc99"/>
                    </a:solidFill>
                  </a:tcPr>
                </a:tc>
                <a:tc>
                  <a:txBody>
                    <a:bodyPr tIns="45360" bIns="45360" anchor="ctr"/>
                    <a:p>
                      <a:pPr algn="ctr">
                        <a:lnSpc>
                          <a:spcPct val="104000"/>
                        </a:lnSpc>
                      </a:pPr>
                      <a:r>
                        <a:rPr b="1" lang="en-US" sz="1800" spc="-1" strike="noStrike">
                          <a:solidFill>
                            <a:srgbClr val="ffffff"/>
                          </a:solidFill>
                          <a:uFill>
                            <a:solidFill>
                              <a:srgbClr val="ffffff"/>
                            </a:solidFill>
                          </a:uFill>
                          <a:latin typeface="Noto Sans CJK TC Bold"/>
                          <a:ea typeface="標楷體"/>
                        </a:rPr>
                        <a:t>修法前</a:t>
                      </a:r>
                      <a:endParaRPr b="0" lang="en-US" sz="1800" spc="-1" strike="noStrike">
                        <a:solidFill>
                          <a:srgbClr val="000000"/>
                        </a:solidFill>
                        <a:uFill>
                          <a:solidFill>
                            <a:srgbClr val="ffffff"/>
                          </a:solidFill>
                        </a:uFill>
                        <a:latin typeface="Arial"/>
                      </a:endParaRPr>
                    </a:p>
                  </a:txBody>
                  <a:tcPr marL="91440" marR="91440">
                    <a:lnL w="5760">
                      <a:solidFill>
                        <a:srgbClr val="ffffff"/>
                      </a:solidFill>
                    </a:lnL>
                    <a:lnR w="5760">
                      <a:solidFill>
                        <a:srgbClr val="ffffff"/>
                      </a:solidFill>
                    </a:lnR>
                    <a:lnT w="5760">
                      <a:solidFill>
                        <a:srgbClr val="ffffff"/>
                      </a:solidFill>
                    </a:lnT>
                    <a:lnB w="18720">
                      <a:solidFill>
                        <a:srgbClr val="ffffff"/>
                      </a:solidFill>
                    </a:lnB>
                    <a:solidFill>
                      <a:srgbClr val="00cc99"/>
                    </a:solidFill>
                  </a:tcPr>
                </a:tc>
                <a:tc>
                  <a:txBody>
                    <a:bodyPr tIns="45360" bIns="45360" anchor="ctr"/>
                    <a:p>
                      <a:pPr algn="ctr">
                        <a:lnSpc>
                          <a:spcPct val="104000"/>
                        </a:lnSpc>
                      </a:pPr>
                      <a:r>
                        <a:rPr b="1" lang="en-US" sz="1800" spc="-1" strike="noStrike">
                          <a:solidFill>
                            <a:srgbClr val="ffffff"/>
                          </a:solidFill>
                          <a:uFill>
                            <a:solidFill>
                              <a:srgbClr val="ffffff"/>
                            </a:solidFill>
                          </a:uFill>
                          <a:latin typeface="Noto Sans CJK TC Bold"/>
                          <a:ea typeface="標楷體"/>
                        </a:rPr>
                        <a:t>修法後</a:t>
                      </a:r>
                      <a:endParaRPr b="0" lang="en-US" sz="1800" spc="-1" strike="noStrike">
                        <a:solidFill>
                          <a:srgbClr val="000000"/>
                        </a:solidFill>
                        <a:uFill>
                          <a:solidFill>
                            <a:srgbClr val="ffffff"/>
                          </a:solidFill>
                        </a:uFill>
                        <a:latin typeface="Arial"/>
                      </a:endParaRPr>
                    </a:p>
                  </a:txBody>
                  <a:tcPr marL="91440" marR="91440">
                    <a:lnL w="5760">
                      <a:solidFill>
                        <a:srgbClr val="ffffff"/>
                      </a:solidFill>
                    </a:lnL>
                    <a:lnR w="5760">
                      <a:solidFill>
                        <a:srgbClr val="ffffff"/>
                      </a:solidFill>
                    </a:lnR>
                    <a:lnT w="5760">
                      <a:solidFill>
                        <a:srgbClr val="ffffff"/>
                      </a:solidFill>
                    </a:lnT>
                    <a:lnB w="18720">
                      <a:solidFill>
                        <a:srgbClr val="ffffff"/>
                      </a:solidFill>
                    </a:lnB>
                    <a:solidFill>
                      <a:srgbClr val="00cc99"/>
                    </a:solidFill>
                  </a:tcPr>
                </a:tc>
              </a:tr>
              <a:tr h="1437840">
                <a:tc>
                  <a:txBody>
                    <a:bodyPr tIns="45360" bIns="45360" anchor="ctr"/>
                    <a:p>
                      <a:pPr>
                        <a:lnSpc>
                          <a:spcPct val="104000"/>
                        </a:lnSpc>
                      </a:pPr>
                      <a:r>
                        <a:rPr b="0" lang="en-US" sz="2400" spc="-1" strike="noStrike">
                          <a:solidFill>
                            <a:srgbClr val="000000"/>
                          </a:solidFill>
                          <a:uFill>
                            <a:solidFill>
                              <a:srgbClr val="ffffff"/>
                            </a:solidFill>
                          </a:uFill>
                          <a:latin typeface="Noto Sans CJK TC Bold"/>
                          <a:ea typeface="標楷體"/>
                        </a:rPr>
                        <a:t>工資、</a:t>
                      </a:r>
                      <a:endParaRPr b="0" lang="en-US" sz="1800" spc="-1" strike="noStrike">
                        <a:solidFill>
                          <a:srgbClr val="000000"/>
                        </a:solidFill>
                        <a:uFill>
                          <a:solidFill>
                            <a:srgbClr val="ffffff"/>
                          </a:solidFill>
                        </a:uFill>
                        <a:latin typeface="Arial"/>
                      </a:endParaRPr>
                    </a:p>
                    <a:p>
                      <a:pPr>
                        <a:lnSpc>
                          <a:spcPct val="104000"/>
                        </a:lnSpc>
                      </a:pPr>
                      <a:r>
                        <a:rPr b="0" lang="en-US" sz="2400" spc="-1" strike="noStrike">
                          <a:solidFill>
                            <a:srgbClr val="000000"/>
                          </a:solidFill>
                          <a:uFill>
                            <a:solidFill>
                              <a:srgbClr val="ffffff"/>
                            </a:solidFill>
                          </a:uFill>
                          <a:latin typeface="Noto Sans CJK TC Bold"/>
                          <a:ea typeface="標楷體"/>
                        </a:rPr>
                        <a:t>工時、</a:t>
                      </a:r>
                      <a:endParaRPr b="0" lang="en-US" sz="1800" spc="-1" strike="noStrike">
                        <a:solidFill>
                          <a:srgbClr val="000000"/>
                        </a:solidFill>
                        <a:uFill>
                          <a:solidFill>
                            <a:srgbClr val="ffffff"/>
                          </a:solidFill>
                        </a:uFill>
                        <a:latin typeface="Arial"/>
                      </a:endParaRPr>
                    </a:p>
                    <a:p>
                      <a:pPr>
                        <a:lnSpc>
                          <a:spcPct val="104000"/>
                        </a:lnSpc>
                      </a:pPr>
                      <a:r>
                        <a:rPr b="0" lang="en-US" sz="2400" spc="-1" strike="noStrike">
                          <a:solidFill>
                            <a:srgbClr val="000000"/>
                          </a:solidFill>
                          <a:uFill>
                            <a:solidFill>
                              <a:srgbClr val="ffffff"/>
                            </a:solidFill>
                          </a:uFill>
                          <a:latin typeface="Noto Sans CJK TC Bold"/>
                          <a:ea typeface="標楷體"/>
                        </a:rPr>
                        <a:t>職業災害補償規定…</a:t>
                      </a:r>
                      <a:endParaRPr b="0" lang="en-US" sz="1800" spc="-1" strike="noStrike">
                        <a:solidFill>
                          <a:srgbClr val="000000"/>
                        </a:solidFill>
                        <a:uFill>
                          <a:solidFill>
                            <a:srgbClr val="ffffff"/>
                          </a:solidFill>
                        </a:uFill>
                        <a:latin typeface="Arial"/>
                      </a:endParaRPr>
                    </a:p>
                  </a:txBody>
                  <a:tcPr marL="91440" marR="91440">
                    <a:lnL w="5760">
                      <a:solidFill>
                        <a:srgbClr val="ffffff"/>
                      </a:solidFill>
                    </a:lnL>
                    <a:lnR w="5760">
                      <a:solidFill>
                        <a:srgbClr val="ffffff"/>
                      </a:solidFill>
                    </a:lnR>
                    <a:lnT w="18720">
                      <a:solidFill>
                        <a:srgbClr val="ffffff"/>
                      </a:solidFill>
                    </a:lnT>
                    <a:lnB w="5760">
                      <a:solidFill>
                        <a:srgbClr val="ffffff"/>
                      </a:solidFill>
                    </a:lnB>
                    <a:solidFill>
                      <a:srgbClr val="cbecde"/>
                    </a:solidFill>
                  </a:tcPr>
                </a:tc>
                <a:tc>
                  <a:txBody>
                    <a:bodyPr tIns="45360" bIns="45360" anchor="ctr"/>
                    <a:p>
                      <a:pPr algn="ctr">
                        <a:lnSpc>
                          <a:spcPct val="104000"/>
                        </a:lnSpc>
                      </a:pPr>
                      <a:r>
                        <a:rPr b="0" lang="en-US" sz="3200" spc="-1" strike="noStrike">
                          <a:solidFill>
                            <a:srgbClr val="000000"/>
                          </a:solidFill>
                          <a:uFill>
                            <a:solidFill>
                              <a:srgbClr val="ffffff"/>
                            </a:solidFill>
                          </a:uFill>
                          <a:latin typeface="Noto Sans CJK TC Bold"/>
                          <a:ea typeface="標楷體"/>
                        </a:rPr>
                        <a:t>2</a:t>
                      </a:r>
                      <a:r>
                        <a:rPr b="0" lang="en-US" sz="3200" spc="-1" strike="noStrike">
                          <a:solidFill>
                            <a:srgbClr val="000000"/>
                          </a:solidFill>
                          <a:uFill>
                            <a:solidFill>
                              <a:srgbClr val="ffffff"/>
                            </a:solidFill>
                          </a:uFill>
                          <a:latin typeface="Noto Sans CJK TC Bold"/>
                          <a:ea typeface="標楷體"/>
                        </a:rPr>
                        <a:t>萬</a:t>
                      </a:r>
                      <a:r>
                        <a:rPr b="0" lang="en-US" sz="3200" spc="-1" strike="noStrike">
                          <a:solidFill>
                            <a:srgbClr val="000000"/>
                          </a:solidFill>
                          <a:uFill>
                            <a:solidFill>
                              <a:srgbClr val="ffffff"/>
                            </a:solidFill>
                          </a:uFill>
                          <a:latin typeface="Noto Sans CJK TC Bold"/>
                          <a:ea typeface="標楷體"/>
                        </a:rPr>
                        <a:t>-30</a:t>
                      </a:r>
                      <a:r>
                        <a:rPr b="0" lang="en-US" sz="3200" spc="-1" strike="noStrike">
                          <a:solidFill>
                            <a:srgbClr val="000000"/>
                          </a:solidFill>
                          <a:uFill>
                            <a:solidFill>
                              <a:srgbClr val="ffffff"/>
                            </a:solidFill>
                          </a:uFill>
                          <a:latin typeface="Noto Sans CJK TC Bold"/>
                          <a:ea typeface="標楷體"/>
                        </a:rPr>
                        <a:t>萬元</a:t>
                      </a:r>
                      <a:endParaRPr b="0" lang="en-US" sz="1800" spc="-1" strike="noStrike">
                        <a:solidFill>
                          <a:srgbClr val="000000"/>
                        </a:solidFill>
                        <a:uFill>
                          <a:solidFill>
                            <a:srgbClr val="ffffff"/>
                          </a:solidFill>
                        </a:uFill>
                        <a:latin typeface="Arial"/>
                      </a:endParaRPr>
                    </a:p>
                  </a:txBody>
                  <a:tcPr marL="91440" marR="91440">
                    <a:lnL w="5760">
                      <a:solidFill>
                        <a:srgbClr val="ffffff"/>
                      </a:solidFill>
                    </a:lnL>
                    <a:lnR w="5760">
                      <a:solidFill>
                        <a:srgbClr val="ffffff"/>
                      </a:solidFill>
                    </a:lnR>
                    <a:lnT w="18720">
                      <a:solidFill>
                        <a:srgbClr val="ffffff"/>
                      </a:solidFill>
                    </a:lnT>
                    <a:lnB w="5760">
                      <a:solidFill>
                        <a:srgbClr val="ffffff"/>
                      </a:solidFill>
                    </a:lnB>
                    <a:solidFill>
                      <a:srgbClr val="cbecde"/>
                    </a:solidFill>
                  </a:tcPr>
                </a:tc>
                <a:tc>
                  <a:txBody>
                    <a:bodyPr tIns="45360" bIns="45360" anchor="ctr"/>
                    <a:p>
                      <a:pPr algn="ctr">
                        <a:lnSpc>
                          <a:spcPct val="104000"/>
                        </a:lnSpc>
                      </a:pPr>
                      <a:r>
                        <a:rPr b="0" lang="en-US" sz="3200" spc="-1" strike="noStrike">
                          <a:solidFill>
                            <a:srgbClr val="000000"/>
                          </a:solidFill>
                          <a:uFill>
                            <a:solidFill>
                              <a:srgbClr val="ffffff"/>
                            </a:solidFill>
                          </a:uFill>
                          <a:latin typeface="Noto Sans CJK TC Bold"/>
                          <a:ea typeface="標楷體"/>
                        </a:rPr>
                        <a:t>2</a:t>
                      </a:r>
                      <a:r>
                        <a:rPr b="0" lang="en-US" sz="3200" spc="-1" strike="noStrike">
                          <a:solidFill>
                            <a:srgbClr val="000000"/>
                          </a:solidFill>
                          <a:uFill>
                            <a:solidFill>
                              <a:srgbClr val="ffffff"/>
                            </a:solidFill>
                          </a:uFill>
                          <a:latin typeface="Noto Sans CJK TC Bold"/>
                          <a:ea typeface="標楷體"/>
                        </a:rPr>
                        <a:t>萬</a:t>
                      </a:r>
                      <a:r>
                        <a:rPr b="0" lang="en-US" sz="3200" spc="-1" strike="noStrike">
                          <a:solidFill>
                            <a:srgbClr val="000000"/>
                          </a:solidFill>
                          <a:uFill>
                            <a:solidFill>
                              <a:srgbClr val="ffffff"/>
                            </a:solidFill>
                          </a:uFill>
                          <a:latin typeface="Noto Sans CJK TC Bold"/>
                          <a:ea typeface="標楷體"/>
                        </a:rPr>
                        <a:t>-</a:t>
                      </a:r>
                      <a:r>
                        <a:rPr b="0" lang="en-US" sz="4000" spc="-1" strike="noStrike">
                          <a:solidFill>
                            <a:srgbClr val="ff0000"/>
                          </a:solidFill>
                          <a:uFill>
                            <a:solidFill>
                              <a:srgbClr val="ffffff"/>
                            </a:solidFill>
                          </a:uFill>
                          <a:latin typeface="Noto Sans CJK TC Bold"/>
                          <a:ea typeface="標楷體"/>
                        </a:rPr>
                        <a:t>100</a:t>
                      </a:r>
                      <a:r>
                        <a:rPr b="0" lang="en-US" sz="4000" spc="-1" strike="noStrike">
                          <a:solidFill>
                            <a:srgbClr val="ff0000"/>
                          </a:solidFill>
                          <a:uFill>
                            <a:solidFill>
                              <a:srgbClr val="ffffff"/>
                            </a:solidFill>
                          </a:uFill>
                          <a:latin typeface="Noto Sans CJK TC Bold"/>
                          <a:ea typeface="標楷體"/>
                        </a:rPr>
                        <a:t>萬元</a:t>
                      </a:r>
                      <a:endParaRPr b="0" lang="en-US" sz="1800" spc="-1" strike="noStrike">
                        <a:solidFill>
                          <a:srgbClr val="000000"/>
                        </a:solidFill>
                        <a:uFill>
                          <a:solidFill>
                            <a:srgbClr val="ffffff"/>
                          </a:solidFill>
                        </a:uFill>
                        <a:latin typeface="Arial"/>
                      </a:endParaRPr>
                    </a:p>
                  </a:txBody>
                  <a:tcPr marL="91440" marR="91440">
                    <a:lnL w="5760">
                      <a:solidFill>
                        <a:srgbClr val="ffffff"/>
                      </a:solidFill>
                    </a:lnL>
                    <a:lnR w="5760">
                      <a:solidFill>
                        <a:srgbClr val="ffffff"/>
                      </a:solidFill>
                    </a:lnR>
                    <a:lnT w="18720">
                      <a:solidFill>
                        <a:srgbClr val="ffffff"/>
                      </a:solidFill>
                    </a:lnT>
                    <a:lnB w="5760">
                      <a:solidFill>
                        <a:srgbClr val="ffffff"/>
                      </a:solidFill>
                    </a:lnB>
                    <a:solidFill>
                      <a:srgbClr val="cbecde"/>
                    </a:solidFill>
                  </a:tcPr>
                </a:tc>
              </a:tr>
              <a:tr h="1597320">
                <a:tc>
                  <a:txBody>
                    <a:bodyPr tIns="45360" bIns="45360" anchor="ctr"/>
                    <a:p>
                      <a:pPr>
                        <a:lnSpc>
                          <a:spcPct val="104000"/>
                        </a:lnSpc>
                      </a:pPr>
                      <a:r>
                        <a:rPr b="0" lang="en-US" sz="2400" spc="-1" strike="noStrike">
                          <a:solidFill>
                            <a:srgbClr val="000000"/>
                          </a:solidFill>
                          <a:uFill>
                            <a:solidFill>
                              <a:srgbClr val="ffffff"/>
                            </a:solidFill>
                          </a:uFill>
                          <a:latin typeface="Noto Sans CJK TC Bold"/>
                          <a:ea typeface="標楷體"/>
                        </a:rPr>
                        <a:t>未置備勞工名卡、</a:t>
                      </a:r>
                      <a:endParaRPr b="0" lang="en-US" sz="1800" spc="-1" strike="noStrike">
                        <a:solidFill>
                          <a:srgbClr val="000000"/>
                        </a:solidFill>
                        <a:uFill>
                          <a:solidFill>
                            <a:srgbClr val="ffffff"/>
                          </a:solidFill>
                        </a:uFill>
                        <a:latin typeface="Arial"/>
                      </a:endParaRPr>
                    </a:p>
                    <a:p>
                      <a:pPr>
                        <a:lnSpc>
                          <a:spcPct val="104000"/>
                        </a:lnSpc>
                      </a:pPr>
                      <a:r>
                        <a:rPr b="0" lang="en-US" sz="2400" spc="-1" strike="noStrike">
                          <a:solidFill>
                            <a:srgbClr val="000000"/>
                          </a:solidFill>
                          <a:uFill>
                            <a:solidFill>
                              <a:srgbClr val="ffffff"/>
                            </a:solidFill>
                          </a:uFill>
                          <a:latin typeface="Noto Sans CJK TC Bold"/>
                          <a:ea typeface="標楷體"/>
                        </a:rPr>
                        <a:t>未發服務證明書</a:t>
                      </a:r>
                      <a:endParaRPr b="0" lang="en-US" sz="1800" spc="-1" strike="noStrike">
                        <a:solidFill>
                          <a:srgbClr val="000000"/>
                        </a:solidFill>
                        <a:uFill>
                          <a:solidFill>
                            <a:srgbClr val="ffffff"/>
                          </a:solidFill>
                        </a:uFill>
                        <a:latin typeface="Arial"/>
                      </a:endParaRPr>
                    </a:p>
                    <a:p>
                      <a:pPr>
                        <a:lnSpc>
                          <a:spcPct val="104000"/>
                        </a:lnSpc>
                      </a:pPr>
                      <a:r>
                        <a:rPr b="0" lang="en-US" sz="2400" spc="-1" strike="noStrike">
                          <a:solidFill>
                            <a:srgbClr val="000000"/>
                          </a:solidFill>
                          <a:uFill>
                            <a:solidFill>
                              <a:srgbClr val="ffffff"/>
                            </a:solidFill>
                          </a:uFill>
                          <a:latin typeface="Noto Sans CJK TC Bold"/>
                          <a:ea typeface="標楷體"/>
                        </a:rPr>
                        <a:t>未置備法定代理人同意書及年齡證明文件…</a:t>
                      </a:r>
                      <a:endParaRPr b="0" lang="en-US" sz="1800" spc="-1" strike="noStrike">
                        <a:solidFill>
                          <a:srgbClr val="000000"/>
                        </a:solidFill>
                        <a:uFill>
                          <a:solidFill>
                            <a:srgbClr val="ffffff"/>
                          </a:solidFill>
                        </a:uFill>
                        <a:latin typeface="Arial"/>
                      </a:endParaRPr>
                    </a:p>
                  </a:txBody>
                  <a:tcPr marL="91440" marR="91440">
                    <a:lnL w="5760">
                      <a:solidFill>
                        <a:srgbClr val="ffffff"/>
                      </a:solidFill>
                    </a:lnL>
                    <a:lnR w="5760">
                      <a:solidFill>
                        <a:srgbClr val="ffffff"/>
                      </a:solidFill>
                    </a:lnR>
                    <a:lnT w="5760">
                      <a:solidFill>
                        <a:srgbClr val="ffffff"/>
                      </a:solidFill>
                    </a:lnT>
                    <a:lnB w="5760">
                      <a:solidFill>
                        <a:srgbClr val="ffffff"/>
                      </a:solidFill>
                    </a:lnB>
                    <a:solidFill>
                      <a:srgbClr val="e7f6ef"/>
                    </a:solidFill>
                  </a:tcPr>
                </a:tc>
                <a:tc>
                  <a:txBody>
                    <a:bodyPr tIns="45360" bIns="45360" anchor="ctr"/>
                    <a:p>
                      <a:pPr algn="ctr">
                        <a:lnSpc>
                          <a:spcPct val="104000"/>
                        </a:lnSpc>
                      </a:pPr>
                      <a:r>
                        <a:rPr b="0" lang="en-US" sz="3200" spc="-1" strike="noStrike">
                          <a:solidFill>
                            <a:srgbClr val="000000"/>
                          </a:solidFill>
                          <a:uFill>
                            <a:solidFill>
                              <a:srgbClr val="ffffff"/>
                            </a:solidFill>
                          </a:uFill>
                          <a:latin typeface="Noto Sans CJK TC Bold"/>
                          <a:ea typeface="標楷體"/>
                        </a:rPr>
                        <a:t>2</a:t>
                      </a:r>
                      <a:r>
                        <a:rPr b="0" lang="en-US" sz="3200" spc="-1" strike="noStrike">
                          <a:solidFill>
                            <a:srgbClr val="000000"/>
                          </a:solidFill>
                          <a:uFill>
                            <a:solidFill>
                              <a:srgbClr val="ffffff"/>
                            </a:solidFill>
                          </a:uFill>
                          <a:latin typeface="Noto Sans CJK TC Bold"/>
                          <a:ea typeface="標楷體"/>
                        </a:rPr>
                        <a:t>萬</a:t>
                      </a:r>
                      <a:r>
                        <a:rPr b="0" lang="en-US" sz="3200" spc="-1" strike="noStrike">
                          <a:solidFill>
                            <a:srgbClr val="000000"/>
                          </a:solidFill>
                          <a:uFill>
                            <a:solidFill>
                              <a:srgbClr val="ffffff"/>
                            </a:solidFill>
                          </a:uFill>
                          <a:latin typeface="Noto Sans CJK TC Bold"/>
                          <a:ea typeface="標楷體"/>
                        </a:rPr>
                        <a:t>-30</a:t>
                      </a:r>
                      <a:r>
                        <a:rPr b="0" lang="en-US" sz="3200" spc="-1" strike="noStrike">
                          <a:solidFill>
                            <a:srgbClr val="000000"/>
                          </a:solidFill>
                          <a:uFill>
                            <a:solidFill>
                              <a:srgbClr val="ffffff"/>
                            </a:solidFill>
                          </a:uFill>
                          <a:latin typeface="Noto Sans CJK TC Bold"/>
                          <a:ea typeface="標楷體"/>
                        </a:rPr>
                        <a:t>萬元</a:t>
                      </a:r>
                      <a:endParaRPr b="0" lang="en-US" sz="1800" spc="-1" strike="noStrike">
                        <a:solidFill>
                          <a:srgbClr val="000000"/>
                        </a:solidFill>
                        <a:uFill>
                          <a:solidFill>
                            <a:srgbClr val="ffffff"/>
                          </a:solidFill>
                        </a:uFill>
                        <a:latin typeface="Arial"/>
                      </a:endParaRPr>
                    </a:p>
                  </a:txBody>
                  <a:tcPr marL="91440" marR="91440">
                    <a:lnL w="5760">
                      <a:solidFill>
                        <a:srgbClr val="ffffff"/>
                      </a:solidFill>
                    </a:lnL>
                    <a:lnR w="5760">
                      <a:solidFill>
                        <a:srgbClr val="ffffff"/>
                      </a:solidFill>
                    </a:lnR>
                    <a:lnT w="5760">
                      <a:solidFill>
                        <a:srgbClr val="ffffff"/>
                      </a:solidFill>
                    </a:lnT>
                    <a:lnB w="5760">
                      <a:solidFill>
                        <a:srgbClr val="ffffff"/>
                      </a:solidFill>
                    </a:lnB>
                    <a:solidFill>
                      <a:srgbClr val="e7f6ef"/>
                    </a:solidFill>
                  </a:tcPr>
                </a:tc>
                <a:tc>
                  <a:txBody>
                    <a:bodyPr tIns="45360" bIns="45360" anchor="ctr"/>
                    <a:p>
                      <a:pPr algn="ctr">
                        <a:lnSpc>
                          <a:spcPct val="104000"/>
                        </a:lnSpc>
                      </a:pPr>
                      <a:r>
                        <a:rPr b="0" lang="en-US" sz="3200" spc="-1" strike="noStrike">
                          <a:solidFill>
                            <a:srgbClr val="000000"/>
                          </a:solidFill>
                          <a:uFill>
                            <a:solidFill>
                              <a:srgbClr val="ffffff"/>
                            </a:solidFill>
                          </a:uFill>
                          <a:latin typeface="Noto Sans CJK TC Bold"/>
                          <a:ea typeface="標楷體"/>
                        </a:rPr>
                        <a:t>2</a:t>
                      </a:r>
                      <a:r>
                        <a:rPr b="0" lang="en-US" sz="3200" spc="-1" strike="noStrike">
                          <a:solidFill>
                            <a:srgbClr val="000000"/>
                          </a:solidFill>
                          <a:uFill>
                            <a:solidFill>
                              <a:srgbClr val="ffffff"/>
                            </a:solidFill>
                          </a:uFill>
                          <a:latin typeface="Noto Sans CJK TC Bold"/>
                          <a:ea typeface="標楷體"/>
                        </a:rPr>
                        <a:t>萬</a:t>
                      </a:r>
                      <a:r>
                        <a:rPr b="0" lang="en-US" sz="3200" spc="-1" strike="noStrike">
                          <a:solidFill>
                            <a:srgbClr val="000000"/>
                          </a:solidFill>
                          <a:uFill>
                            <a:solidFill>
                              <a:srgbClr val="ffffff"/>
                            </a:solidFill>
                          </a:uFill>
                          <a:latin typeface="Noto Sans CJK TC Bold"/>
                          <a:ea typeface="標楷體"/>
                        </a:rPr>
                        <a:t>-30</a:t>
                      </a:r>
                      <a:r>
                        <a:rPr b="0" lang="en-US" sz="3200" spc="-1" strike="noStrike">
                          <a:solidFill>
                            <a:srgbClr val="000000"/>
                          </a:solidFill>
                          <a:uFill>
                            <a:solidFill>
                              <a:srgbClr val="ffffff"/>
                            </a:solidFill>
                          </a:uFill>
                          <a:latin typeface="Noto Sans CJK TC Bold"/>
                          <a:ea typeface="標楷體"/>
                        </a:rPr>
                        <a:t>萬元</a:t>
                      </a:r>
                      <a:endParaRPr b="0" lang="en-US" sz="1800" spc="-1" strike="noStrike">
                        <a:solidFill>
                          <a:srgbClr val="000000"/>
                        </a:solidFill>
                        <a:uFill>
                          <a:solidFill>
                            <a:srgbClr val="ffffff"/>
                          </a:solidFill>
                        </a:uFill>
                        <a:latin typeface="Arial"/>
                      </a:endParaRPr>
                    </a:p>
                  </a:txBody>
                  <a:tcPr marL="91440" marR="91440">
                    <a:lnL w="5760">
                      <a:solidFill>
                        <a:srgbClr val="ffffff"/>
                      </a:solidFill>
                    </a:lnL>
                    <a:lnR w="5760">
                      <a:solidFill>
                        <a:srgbClr val="ffffff"/>
                      </a:solidFill>
                    </a:lnR>
                    <a:lnT w="5760">
                      <a:solidFill>
                        <a:srgbClr val="ffffff"/>
                      </a:solidFill>
                    </a:lnT>
                    <a:lnB w="5760">
                      <a:solidFill>
                        <a:srgbClr val="ffffff"/>
                      </a:solidFill>
                    </a:lnB>
                    <a:solidFill>
                      <a:srgbClr val="e7f6ef"/>
                    </a:solidFill>
                  </a:tcPr>
                </a:tc>
              </a:tr>
            </a:tbl>
          </a:graphicData>
        </a:graphic>
      </p:graphicFrame>
      <p:sp>
        <p:nvSpPr>
          <p:cNvPr id="588" name="TextShape 6"/>
          <p:cNvSpPr txBox="1"/>
          <p:nvPr/>
        </p:nvSpPr>
        <p:spPr>
          <a:xfrm>
            <a:off x="509760" y="6443640"/>
            <a:ext cx="907560" cy="309240"/>
          </a:xfrm>
          <a:prstGeom prst="rect">
            <a:avLst/>
          </a:prstGeom>
          <a:noFill/>
          <a:ln>
            <a:noFill/>
          </a:ln>
        </p:spPr>
        <p:txBody>
          <a:bodyPr lIns="90000" rIns="90000" tIns="46800" bIns="46800"/>
          <a:p>
            <a:pPr algn="ctr">
              <a:lnSpc>
                <a:spcPct val="100000"/>
              </a:lnSpc>
            </a:pPr>
            <a:fld id="{E14E25C2-20C5-404A-9B84-B74F9DD80382}"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589" name="TextShape 7"/>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84" dur="indefinite" restart="never" nodeType="tmRoot">
          <p:childTnLst>
            <p:seq>
              <p:cTn id="85"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0" name="CustomShape 1"/>
          <p:cNvSpPr/>
          <p:nvPr/>
        </p:nvSpPr>
        <p:spPr>
          <a:xfrm>
            <a:off x="509760" y="6443640"/>
            <a:ext cx="912600" cy="313920"/>
          </a:xfrm>
          <a:prstGeom prst="rect">
            <a:avLst/>
          </a:prstGeom>
          <a:noFill/>
          <a:ln>
            <a:noFill/>
          </a:ln>
        </p:spPr>
        <p:style>
          <a:lnRef idx="0"/>
          <a:fillRef idx="0"/>
          <a:effectRef idx="0"/>
          <a:fontRef idx="minor"/>
        </p:style>
        <p:txBody>
          <a:bodyPr lIns="90000" rIns="90000" tIns="46800" bIns="46800"/>
          <a:p>
            <a:pPr algn="ctr">
              <a:lnSpc>
                <a:spcPct val="100000"/>
              </a:lnSpc>
            </a:pPr>
            <a:fld id="{84F59210-A8F1-42D5-929A-8DE44493A8B1}" type="slidenum">
              <a:rPr b="1" lang="en-US" sz="1200" spc="-1" strike="noStrike">
                <a:solidFill>
                  <a:srgbClr val="ffffff"/>
                </a:solidFill>
                <a:uFill>
                  <a:solidFill>
                    <a:srgbClr val="ffffff"/>
                  </a:solidFill>
                </a:uFill>
                <a:latin typeface="Times New Roman"/>
                <a:ea typeface="標楷體"/>
              </a:rPr>
              <a:t>1</a:t>
            </a:fld>
            <a:endParaRPr b="0" lang="en-US" sz="1800" spc="-1" strike="noStrike">
              <a:solidFill>
                <a:srgbClr val="000000"/>
              </a:solidFill>
              <a:uFill>
                <a:solidFill>
                  <a:srgbClr val="ffffff"/>
                </a:solidFill>
              </a:uFill>
              <a:latin typeface="Arial"/>
            </a:endParaRPr>
          </a:p>
        </p:txBody>
      </p:sp>
      <p:sp>
        <p:nvSpPr>
          <p:cNvPr id="591" name="CustomShape 2"/>
          <p:cNvSpPr/>
          <p:nvPr/>
        </p:nvSpPr>
        <p:spPr>
          <a:xfrm>
            <a:off x="304920" y="351000"/>
            <a:ext cx="8305560" cy="56304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600" spc="-1" strike="noStrike">
                <a:solidFill>
                  <a:srgbClr val="ffffff"/>
                </a:solidFill>
                <a:uFill>
                  <a:solidFill>
                    <a:srgbClr val="ffffff"/>
                  </a:solidFill>
                </a:uFill>
                <a:latin typeface="Gill Sans MT"/>
                <a:ea typeface="標楷體"/>
              </a:rPr>
              <a:t>105.12.06</a:t>
            </a:r>
            <a:r>
              <a:rPr b="1" lang="en-US" sz="3600" spc="-1" strike="noStrike">
                <a:solidFill>
                  <a:srgbClr val="ffffff"/>
                </a:solidFill>
                <a:uFill>
                  <a:solidFill>
                    <a:srgbClr val="ffffff"/>
                  </a:solidFill>
                </a:uFill>
                <a:latin typeface="標楷體"/>
                <a:ea typeface="標楷體"/>
              </a:rPr>
              <a:t>各修法條文施行日期提醒</a:t>
            </a:r>
            <a:endParaRPr b="0" lang="en-US" sz="1800" spc="-1" strike="noStrike">
              <a:solidFill>
                <a:srgbClr val="000000"/>
              </a:solidFill>
              <a:uFill>
                <a:solidFill>
                  <a:srgbClr val="ffffff"/>
                </a:solidFill>
              </a:uFill>
              <a:latin typeface="Arial"/>
            </a:endParaRPr>
          </a:p>
        </p:txBody>
      </p:sp>
      <p:sp>
        <p:nvSpPr>
          <p:cNvPr id="592" name="CustomShape 3"/>
          <p:cNvSpPr/>
          <p:nvPr/>
        </p:nvSpPr>
        <p:spPr>
          <a:xfrm>
            <a:off x="457200" y="1366920"/>
            <a:ext cx="8229240" cy="5204880"/>
          </a:xfrm>
          <a:prstGeom prst="rect">
            <a:avLst/>
          </a:prstGeom>
          <a:noFill/>
          <a:ln w="9360">
            <a:noFill/>
          </a:ln>
        </p:spPr>
        <p:style>
          <a:lnRef idx="0"/>
          <a:fillRef idx="0"/>
          <a:effectRef idx="0"/>
          <a:fontRef idx="minor"/>
        </p:style>
        <p:txBody>
          <a:bodyPr lIns="90000" rIns="90000" tIns="46800" bIns="46800"/>
          <a:p>
            <a:pPr marL="336600" indent="-336240">
              <a:lnSpc>
                <a:spcPct val="100000"/>
              </a:lnSpc>
              <a:buClr>
                <a:srgbClr val="5aa5de"/>
              </a:buClr>
              <a:buFont typeface="Wingdings" charset="2"/>
              <a:buChar char=""/>
            </a:pPr>
            <a:r>
              <a:rPr b="1" lang="en-US" sz="2800" spc="-1" strike="noStrike">
                <a:solidFill>
                  <a:srgbClr val="1d7acf"/>
                </a:solidFill>
                <a:uFill>
                  <a:solidFill>
                    <a:srgbClr val="ffffff"/>
                  </a:solidFill>
                </a:uFill>
                <a:latin typeface="Gill Sans MT"/>
                <a:ea typeface="標楷體"/>
              </a:rPr>
              <a:t>勞動基準法第</a:t>
            </a:r>
            <a:r>
              <a:rPr b="1" lang="en-US" sz="2800" spc="-1" strike="noStrike">
                <a:solidFill>
                  <a:srgbClr val="1d7acf"/>
                </a:solidFill>
                <a:uFill>
                  <a:solidFill>
                    <a:srgbClr val="ffffff"/>
                  </a:solidFill>
                </a:uFill>
                <a:latin typeface="Gill Sans MT"/>
                <a:ea typeface="標楷體"/>
              </a:rPr>
              <a:t>3 7</a:t>
            </a:r>
            <a:r>
              <a:rPr b="1" lang="en-US" sz="2800" spc="-1" strike="noStrike">
                <a:solidFill>
                  <a:srgbClr val="1d7acf"/>
                </a:solidFill>
                <a:uFill>
                  <a:solidFill>
                    <a:srgbClr val="ffffff"/>
                  </a:solidFill>
                </a:uFill>
                <a:latin typeface="Gill Sans MT"/>
                <a:ea typeface="標楷體"/>
              </a:rPr>
              <a:t>條、第</a:t>
            </a:r>
            <a:r>
              <a:rPr b="1" lang="en-US" sz="2800" spc="-1" strike="noStrike">
                <a:solidFill>
                  <a:srgbClr val="1d7acf"/>
                </a:solidFill>
                <a:uFill>
                  <a:solidFill>
                    <a:srgbClr val="ffffff"/>
                  </a:solidFill>
                </a:uFill>
                <a:latin typeface="Gill Sans MT"/>
                <a:ea typeface="標楷體"/>
              </a:rPr>
              <a:t>3 8</a:t>
            </a:r>
            <a:r>
              <a:rPr b="1" lang="en-US" sz="2800" spc="-1" strike="noStrike">
                <a:solidFill>
                  <a:srgbClr val="1d7acf"/>
                </a:solidFill>
                <a:uFill>
                  <a:solidFill>
                    <a:srgbClr val="ffffff"/>
                  </a:solidFill>
                </a:uFill>
                <a:latin typeface="Gill Sans MT"/>
                <a:ea typeface="標楷體"/>
              </a:rPr>
              <a:t>條（國定假日、特休）</a:t>
            </a:r>
            <a:endParaRPr b="0" lang="en-US" sz="1800" spc="-1" strike="noStrike">
              <a:solidFill>
                <a:srgbClr val="000000"/>
              </a:solidFill>
              <a:uFill>
                <a:solidFill>
                  <a:srgbClr val="ffffff"/>
                </a:solidFill>
              </a:uFill>
              <a:latin typeface="Arial"/>
            </a:endParaRPr>
          </a:p>
          <a:p>
            <a:pPr lvl="1" marL="736560" indent="-279000">
              <a:lnSpc>
                <a:spcPct val="100000"/>
              </a:lnSpc>
              <a:buClr>
                <a:srgbClr val="189e8e"/>
              </a:buClr>
              <a:buFont typeface="Wingdings" charset="2"/>
              <a:buChar char=""/>
            </a:pPr>
            <a:r>
              <a:rPr b="0" lang="en-US" sz="2400" spc="-1" strike="noStrike">
                <a:solidFill>
                  <a:srgbClr val="000066"/>
                </a:solidFill>
                <a:uFill>
                  <a:solidFill>
                    <a:srgbClr val="ffffff"/>
                  </a:solidFill>
                </a:uFill>
                <a:latin typeface="Gill Sans MT"/>
                <a:ea typeface="標楷體"/>
              </a:rPr>
              <a:t>此二條文自</a:t>
            </a:r>
            <a:r>
              <a:rPr b="1" lang="en-US" sz="2800" spc="-1" strike="noStrike" u="sng">
                <a:solidFill>
                  <a:srgbClr val="ff0000"/>
                </a:solidFill>
                <a:uFill>
                  <a:solidFill>
                    <a:srgbClr val="ffffff"/>
                  </a:solidFill>
                </a:uFill>
                <a:latin typeface="Gill Sans MT"/>
                <a:ea typeface="標楷體"/>
              </a:rPr>
              <a:t>106</a:t>
            </a:r>
            <a:r>
              <a:rPr b="1" lang="en-US" sz="2800" spc="-1" strike="noStrike" u="sng">
                <a:solidFill>
                  <a:srgbClr val="ff0000"/>
                </a:solidFill>
                <a:uFill>
                  <a:solidFill>
                    <a:srgbClr val="ffffff"/>
                  </a:solidFill>
                </a:uFill>
                <a:latin typeface="Gill Sans MT"/>
                <a:ea typeface="標楷體"/>
              </a:rPr>
              <a:t>年</a:t>
            </a:r>
            <a:r>
              <a:rPr b="1" lang="en-US" sz="2800" spc="-1" strike="noStrike" u="sng">
                <a:solidFill>
                  <a:srgbClr val="ff0000"/>
                </a:solidFill>
                <a:uFill>
                  <a:solidFill>
                    <a:srgbClr val="ffffff"/>
                  </a:solidFill>
                </a:uFill>
                <a:latin typeface="Gill Sans MT"/>
                <a:ea typeface="標楷體"/>
              </a:rPr>
              <a:t>1</a:t>
            </a:r>
            <a:r>
              <a:rPr b="1" lang="en-US" sz="2800" spc="-1" strike="noStrike" u="sng">
                <a:solidFill>
                  <a:srgbClr val="ff0000"/>
                </a:solidFill>
                <a:uFill>
                  <a:solidFill>
                    <a:srgbClr val="ffffff"/>
                  </a:solidFill>
                </a:uFill>
                <a:latin typeface="Gill Sans MT"/>
                <a:ea typeface="標楷體"/>
              </a:rPr>
              <a:t>月</a:t>
            </a:r>
            <a:r>
              <a:rPr b="1" lang="en-US" sz="2800" spc="-1" strike="noStrike" u="sng">
                <a:solidFill>
                  <a:srgbClr val="ff0000"/>
                </a:solidFill>
                <a:uFill>
                  <a:solidFill>
                    <a:srgbClr val="ffffff"/>
                  </a:solidFill>
                </a:uFill>
                <a:latin typeface="Gill Sans MT"/>
                <a:ea typeface="標楷體"/>
              </a:rPr>
              <a:t>1</a:t>
            </a:r>
            <a:r>
              <a:rPr b="1" lang="en-US" sz="2800" spc="-1" strike="noStrike" u="sng">
                <a:solidFill>
                  <a:srgbClr val="ff0000"/>
                </a:solidFill>
                <a:uFill>
                  <a:solidFill>
                    <a:srgbClr val="ffffff"/>
                  </a:solidFill>
                </a:uFill>
                <a:latin typeface="Gill Sans MT"/>
                <a:ea typeface="標楷體"/>
              </a:rPr>
              <a:t>日</a:t>
            </a:r>
            <a:r>
              <a:rPr b="0" lang="en-US" sz="2400" spc="-1" strike="noStrike">
                <a:solidFill>
                  <a:srgbClr val="000066"/>
                </a:solidFill>
                <a:uFill>
                  <a:solidFill>
                    <a:srgbClr val="ffffff"/>
                  </a:solidFill>
                </a:uFill>
                <a:latin typeface="Gill Sans MT"/>
                <a:ea typeface="標楷體"/>
              </a:rPr>
              <a:t>起施行。</a:t>
            </a:r>
            <a:endParaRPr b="0" lang="en-US" sz="1800" spc="-1" strike="noStrike">
              <a:solidFill>
                <a:srgbClr val="000000"/>
              </a:solidFill>
              <a:uFill>
                <a:solidFill>
                  <a:srgbClr val="ffffff"/>
                </a:solidFill>
              </a:uFill>
              <a:latin typeface="Arial"/>
            </a:endParaRPr>
          </a:p>
          <a:p>
            <a:pPr marL="336600" indent="-336240">
              <a:lnSpc>
                <a:spcPct val="100000"/>
              </a:lnSpc>
              <a:buClr>
                <a:srgbClr val="5aa5de"/>
              </a:buClr>
              <a:buFont typeface="Wingdings" charset="2"/>
              <a:buChar char=""/>
            </a:pPr>
            <a:r>
              <a:rPr b="1" lang="en-US" sz="2800" spc="-1" strike="noStrike">
                <a:solidFill>
                  <a:srgbClr val="1d7acf"/>
                </a:solidFill>
                <a:uFill>
                  <a:solidFill>
                    <a:srgbClr val="ffffff"/>
                  </a:solidFill>
                </a:uFill>
                <a:latin typeface="Gill Sans MT"/>
                <a:ea typeface="標楷體"/>
              </a:rPr>
              <a:t>勞動基準法第</a:t>
            </a:r>
            <a:r>
              <a:rPr b="1" lang="en-US" sz="2800" spc="-1" strike="noStrike">
                <a:solidFill>
                  <a:srgbClr val="1d7acf"/>
                </a:solidFill>
                <a:uFill>
                  <a:solidFill>
                    <a:srgbClr val="ffffff"/>
                  </a:solidFill>
                </a:uFill>
                <a:latin typeface="Gill Sans MT"/>
                <a:ea typeface="標楷體"/>
              </a:rPr>
              <a:t>34</a:t>
            </a:r>
            <a:r>
              <a:rPr b="1" lang="en-US" sz="2800" spc="-1" strike="noStrike">
                <a:solidFill>
                  <a:srgbClr val="1d7acf"/>
                </a:solidFill>
                <a:uFill>
                  <a:solidFill>
                    <a:srgbClr val="ffffff"/>
                  </a:solidFill>
                </a:uFill>
                <a:latin typeface="Gill Sans MT"/>
                <a:ea typeface="標楷體"/>
              </a:rPr>
              <a:t>條</a:t>
            </a:r>
            <a:r>
              <a:rPr b="1" lang="en-US" sz="2800" spc="-1" strike="noStrike">
                <a:solidFill>
                  <a:srgbClr val="1d7acf"/>
                </a:solidFill>
                <a:uFill>
                  <a:solidFill>
                    <a:srgbClr val="ffffff"/>
                  </a:solidFill>
                </a:uFill>
                <a:latin typeface="Gill Sans MT"/>
                <a:ea typeface="標楷體"/>
              </a:rPr>
              <a:t>(</a:t>
            </a:r>
            <a:r>
              <a:rPr b="1" lang="en-US" sz="2800" spc="-1" strike="noStrike">
                <a:solidFill>
                  <a:srgbClr val="1d7acf"/>
                </a:solidFill>
                <a:uFill>
                  <a:solidFill>
                    <a:srgbClr val="ffffff"/>
                  </a:solidFill>
                </a:uFill>
                <a:latin typeface="Gill Sans MT"/>
                <a:ea typeface="標楷體"/>
              </a:rPr>
              <a:t>輪班更換班次間隔</a:t>
            </a:r>
            <a:r>
              <a:rPr b="1" lang="en-US" sz="2800" spc="-1" strike="noStrike">
                <a:solidFill>
                  <a:srgbClr val="1d7acf"/>
                </a:solidFill>
                <a:uFill>
                  <a:solidFill>
                    <a:srgbClr val="ffffff"/>
                  </a:solidFill>
                </a:uFill>
                <a:latin typeface="Gill Sans MT"/>
                <a:ea typeface="標楷體"/>
              </a:rPr>
              <a:t>)</a:t>
            </a:r>
            <a:endParaRPr b="0" lang="en-US" sz="1800" spc="-1" strike="noStrike">
              <a:solidFill>
                <a:srgbClr val="000000"/>
              </a:solidFill>
              <a:uFill>
                <a:solidFill>
                  <a:srgbClr val="ffffff"/>
                </a:solidFill>
              </a:uFill>
              <a:latin typeface="Arial"/>
            </a:endParaRPr>
          </a:p>
          <a:p>
            <a:pPr lvl="1" marL="736560" indent="-279000">
              <a:lnSpc>
                <a:spcPct val="100000"/>
              </a:lnSpc>
              <a:buClr>
                <a:srgbClr val="189e8e"/>
              </a:buClr>
              <a:buFont typeface="Wingdings" charset="2"/>
              <a:buChar char=""/>
            </a:pPr>
            <a:r>
              <a:rPr b="0" lang="en-US" sz="2400" spc="-1" strike="noStrike">
                <a:solidFill>
                  <a:srgbClr val="000066"/>
                </a:solidFill>
                <a:uFill>
                  <a:solidFill>
                    <a:srgbClr val="ffffff"/>
                  </a:solidFill>
                </a:uFill>
                <a:latin typeface="Gill Sans MT"/>
                <a:ea typeface="標楷體"/>
              </a:rPr>
              <a:t>此條文施行日期由</a:t>
            </a:r>
            <a:r>
              <a:rPr b="1" lang="en-US" sz="2800" spc="-1" strike="noStrike" u="sng">
                <a:solidFill>
                  <a:srgbClr val="ff0000"/>
                </a:solidFill>
                <a:uFill>
                  <a:solidFill>
                    <a:srgbClr val="ffffff"/>
                  </a:solidFill>
                </a:uFill>
                <a:latin typeface="Gill Sans MT"/>
                <a:ea typeface="標楷體"/>
              </a:rPr>
              <a:t>行政院</a:t>
            </a:r>
            <a:r>
              <a:rPr b="0" lang="en-US" sz="2400" spc="-1" strike="noStrike">
                <a:solidFill>
                  <a:srgbClr val="000066"/>
                </a:solidFill>
                <a:uFill>
                  <a:solidFill>
                    <a:srgbClr val="ffffff"/>
                  </a:solidFill>
                </a:uFill>
                <a:latin typeface="Gill Sans MT"/>
                <a:ea typeface="標楷體"/>
              </a:rPr>
              <a:t>定之。</a:t>
            </a:r>
            <a:endParaRPr b="0" lang="en-US" sz="1800" spc="-1" strike="noStrike">
              <a:solidFill>
                <a:srgbClr val="000000"/>
              </a:solidFill>
              <a:uFill>
                <a:solidFill>
                  <a:srgbClr val="ffffff"/>
                </a:solidFill>
              </a:uFill>
              <a:latin typeface="Arial"/>
            </a:endParaRPr>
          </a:p>
          <a:p>
            <a:pPr marL="336600" indent="-336240">
              <a:lnSpc>
                <a:spcPct val="100000"/>
              </a:lnSpc>
              <a:buClr>
                <a:srgbClr val="5aa5de"/>
              </a:buClr>
              <a:buFont typeface="Wingdings" charset="2"/>
              <a:buChar char=""/>
            </a:pPr>
            <a:r>
              <a:rPr b="1" lang="en-US" sz="2800" spc="-1" strike="noStrike">
                <a:solidFill>
                  <a:srgbClr val="1d7acf"/>
                </a:solidFill>
                <a:uFill>
                  <a:solidFill>
                    <a:srgbClr val="ffffff"/>
                  </a:solidFill>
                </a:uFill>
                <a:latin typeface="Gill Sans MT"/>
                <a:ea typeface="標楷體"/>
              </a:rPr>
              <a:t>勞動基準法第</a:t>
            </a:r>
            <a:r>
              <a:rPr b="1" lang="en-US" sz="2800" spc="-1" strike="noStrike">
                <a:solidFill>
                  <a:srgbClr val="1d7acf"/>
                </a:solidFill>
                <a:uFill>
                  <a:solidFill>
                    <a:srgbClr val="ffffff"/>
                  </a:solidFill>
                </a:uFill>
                <a:latin typeface="Gill Sans MT"/>
                <a:ea typeface="標楷體"/>
              </a:rPr>
              <a:t>23</a:t>
            </a:r>
            <a:r>
              <a:rPr b="1" lang="en-US" sz="2800" spc="-1" strike="noStrike">
                <a:solidFill>
                  <a:srgbClr val="1d7acf"/>
                </a:solidFill>
                <a:uFill>
                  <a:solidFill>
                    <a:srgbClr val="ffffff"/>
                  </a:solidFill>
                </a:uFill>
                <a:latin typeface="Gill Sans MT"/>
                <a:ea typeface="標楷體"/>
              </a:rPr>
              <a:t>條、第</a:t>
            </a:r>
            <a:r>
              <a:rPr b="1" lang="en-US" sz="2800" spc="-1" strike="noStrike">
                <a:solidFill>
                  <a:srgbClr val="1d7acf"/>
                </a:solidFill>
                <a:uFill>
                  <a:solidFill>
                    <a:srgbClr val="ffffff"/>
                  </a:solidFill>
                </a:uFill>
                <a:latin typeface="Gill Sans MT"/>
                <a:ea typeface="標楷體"/>
              </a:rPr>
              <a:t>24</a:t>
            </a:r>
            <a:r>
              <a:rPr b="1" lang="en-US" sz="2800" spc="-1" strike="noStrike">
                <a:solidFill>
                  <a:srgbClr val="1d7acf"/>
                </a:solidFill>
                <a:uFill>
                  <a:solidFill>
                    <a:srgbClr val="ffffff"/>
                  </a:solidFill>
                </a:uFill>
                <a:latin typeface="Gill Sans MT"/>
                <a:ea typeface="標楷體"/>
              </a:rPr>
              <a:t>條、第</a:t>
            </a:r>
            <a:r>
              <a:rPr b="1" lang="en-US" sz="2800" spc="-1" strike="noStrike">
                <a:solidFill>
                  <a:srgbClr val="1d7acf"/>
                </a:solidFill>
                <a:uFill>
                  <a:solidFill>
                    <a:srgbClr val="ffffff"/>
                  </a:solidFill>
                </a:uFill>
                <a:latin typeface="Gill Sans MT"/>
                <a:ea typeface="標楷體"/>
              </a:rPr>
              <a:t>30-1</a:t>
            </a:r>
            <a:r>
              <a:rPr b="1" lang="en-US" sz="2800" spc="-1" strike="noStrike">
                <a:solidFill>
                  <a:srgbClr val="1d7acf"/>
                </a:solidFill>
                <a:uFill>
                  <a:solidFill>
                    <a:srgbClr val="ffffff"/>
                  </a:solidFill>
                </a:uFill>
                <a:latin typeface="Gill Sans MT"/>
                <a:ea typeface="標楷體"/>
              </a:rPr>
              <a:t>條、第</a:t>
            </a:r>
            <a:r>
              <a:rPr b="1" lang="en-US" sz="2800" spc="-1" strike="noStrike">
                <a:solidFill>
                  <a:srgbClr val="1d7acf"/>
                </a:solidFill>
                <a:uFill>
                  <a:solidFill>
                    <a:srgbClr val="ffffff"/>
                  </a:solidFill>
                </a:uFill>
                <a:latin typeface="Gill Sans MT"/>
                <a:ea typeface="標楷體"/>
              </a:rPr>
              <a:t>36</a:t>
            </a:r>
            <a:r>
              <a:rPr b="1" lang="en-US" sz="2800" spc="-1" strike="noStrike">
                <a:solidFill>
                  <a:srgbClr val="1d7acf"/>
                </a:solidFill>
                <a:uFill>
                  <a:solidFill>
                    <a:srgbClr val="ffffff"/>
                  </a:solidFill>
                </a:uFill>
                <a:latin typeface="Gill Sans MT"/>
                <a:ea typeface="標楷體"/>
              </a:rPr>
              <a:t>條、第</a:t>
            </a:r>
            <a:r>
              <a:rPr b="1" lang="en-US" sz="2800" spc="-1" strike="noStrike">
                <a:solidFill>
                  <a:srgbClr val="1d7acf"/>
                </a:solidFill>
                <a:uFill>
                  <a:solidFill>
                    <a:srgbClr val="ffffff"/>
                  </a:solidFill>
                </a:uFill>
                <a:latin typeface="Gill Sans MT"/>
                <a:ea typeface="標楷體"/>
              </a:rPr>
              <a:t>39</a:t>
            </a:r>
            <a:r>
              <a:rPr b="1" lang="en-US" sz="2800" spc="-1" strike="noStrike">
                <a:solidFill>
                  <a:srgbClr val="1d7acf"/>
                </a:solidFill>
                <a:uFill>
                  <a:solidFill>
                    <a:srgbClr val="ffffff"/>
                  </a:solidFill>
                </a:uFill>
                <a:latin typeface="Gill Sans MT"/>
                <a:ea typeface="標楷體"/>
              </a:rPr>
              <a:t>條、第</a:t>
            </a:r>
            <a:r>
              <a:rPr b="1" lang="en-US" sz="2800" spc="-1" strike="noStrike">
                <a:solidFill>
                  <a:srgbClr val="1d7acf"/>
                </a:solidFill>
                <a:uFill>
                  <a:solidFill>
                    <a:srgbClr val="ffffff"/>
                  </a:solidFill>
                </a:uFill>
                <a:latin typeface="Gill Sans MT"/>
                <a:ea typeface="標楷體"/>
              </a:rPr>
              <a:t>74</a:t>
            </a:r>
            <a:r>
              <a:rPr b="1" lang="en-US" sz="2800" spc="-1" strike="noStrike">
                <a:solidFill>
                  <a:srgbClr val="1d7acf"/>
                </a:solidFill>
                <a:uFill>
                  <a:solidFill>
                    <a:srgbClr val="ffffff"/>
                  </a:solidFill>
                </a:uFill>
                <a:latin typeface="Gill Sans MT"/>
                <a:ea typeface="標楷體"/>
              </a:rPr>
              <a:t>條、第</a:t>
            </a:r>
            <a:r>
              <a:rPr b="1" lang="en-US" sz="2800" spc="-1" strike="noStrike">
                <a:solidFill>
                  <a:srgbClr val="1d7acf"/>
                </a:solidFill>
                <a:uFill>
                  <a:solidFill>
                    <a:srgbClr val="ffffff"/>
                  </a:solidFill>
                </a:uFill>
                <a:latin typeface="Gill Sans MT"/>
                <a:ea typeface="標楷體"/>
              </a:rPr>
              <a:t>79</a:t>
            </a:r>
            <a:r>
              <a:rPr b="1" lang="en-US" sz="2800" spc="-1" strike="noStrike">
                <a:solidFill>
                  <a:srgbClr val="1d7acf"/>
                </a:solidFill>
                <a:uFill>
                  <a:solidFill>
                    <a:srgbClr val="ffffff"/>
                  </a:solidFill>
                </a:uFill>
                <a:latin typeface="Gill Sans MT"/>
                <a:ea typeface="標楷體"/>
              </a:rPr>
              <a:t>條</a:t>
            </a:r>
            <a:endParaRPr b="0" lang="en-US" sz="1800" spc="-1" strike="noStrike">
              <a:solidFill>
                <a:srgbClr val="000000"/>
              </a:solidFill>
              <a:uFill>
                <a:solidFill>
                  <a:srgbClr val="ffffff"/>
                </a:solidFill>
              </a:uFill>
              <a:latin typeface="Arial"/>
            </a:endParaRPr>
          </a:p>
          <a:p>
            <a:pPr lvl="1" marL="736560" indent="-279000">
              <a:lnSpc>
                <a:spcPct val="100000"/>
              </a:lnSpc>
              <a:buClr>
                <a:srgbClr val="189e8e"/>
              </a:buClr>
              <a:buFont typeface="Wingdings" charset="2"/>
              <a:buChar char=""/>
            </a:pPr>
            <a:r>
              <a:rPr b="0" lang="en-US" sz="2400" spc="-1" strike="noStrike">
                <a:solidFill>
                  <a:srgbClr val="000066"/>
                </a:solidFill>
                <a:uFill>
                  <a:solidFill>
                    <a:srgbClr val="ffffff"/>
                  </a:solidFill>
                </a:uFill>
                <a:latin typeface="Gill Sans MT"/>
                <a:ea typeface="標楷體"/>
              </a:rPr>
              <a:t>上述條文自</a:t>
            </a:r>
            <a:r>
              <a:rPr b="0" lang="en-US" sz="2400" spc="-1" strike="noStrike">
                <a:solidFill>
                  <a:srgbClr val="000066"/>
                </a:solidFill>
                <a:uFill>
                  <a:solidFill>
                    <a:srgbClr val="ffffff"/>
                  </a:solidFill>
                </a:uFill>
                <a:latin typeface="Gill Sans MT"/>
                <a:ea typeface="標楷體"/>
              </a:rPr>
              <a:t>105</a:t>
            </a:r>
            <a:r>
              <a:rPr b="0" lang="en-US" sz="2400" spc="-1" strike="noStrike">
                <a:solidFill>
                  <a:srgbClr val="000066"/>
                </a:solidFill>
                <a:uFill>
                  <a:solidFill>
                    <a:srgbClr val="ffffff"/>
                  </a:solidFill>
                </a:uFill>
                <a:latin typeface="Gill Sans MT"/>
                <a:ea typeface="標楷體"/>
              </a:rPr>
              <a:t>年</a:t>
            </a:r>
            <a:r>
              <a:rPr b="0" lang="en-US" sz="2400" spc="-1" strike="noStrike">
                <a:solidFill>
                  <a:srgbClr val="000066"/>
                </a:solidFill>
                <a:uFill>
                  <a:solidFill>
                    <a:srgbClr val="ffffff"/>
                  </a:solidFill>
                </a:uFill>
                <a:latin typeface="Gill Sans MT"/>
                <a:ea typeface="標楷體"/>
              </a:rPr>
              <a:t>12</a:t>
            </a:r>
            <a:r>
              <a:rPr b="0" lang="en-US" sz="2400" spc="-1" strike="noStrike">
                <a:solidFill>
                  <a:srgbClr val="000066"/>
                </a:solidFill>
                <a:uFill>
                  <a:solidFill>
                    <a:srgbClr val="ffffff"/>
                  </a:solidFill>
                </a:uFill>
                <a:latin typeface="Gill Sans MT"/>
                <a:ea typeface="標楷體"/>
              </a:rPr>
              <a:t>月</a:t>
            </a:r>
            <a:r>
              <a:rPr b="0" lang="en-US" sz="2400" spc="-1" strike="noStrike">
                <a:solidFill>
                  <a:srgbClr val="000066"/>
                </a:solidFill>
                <a:uFill>
                  <a:solidFill>
                    <a:srgbClr val="ffffff"/>
                  </a:solidFill>
                </a:uFill>
                <a:latin typeface="Gill Sans MT"/>
                <a:ea typeface="標楷體"/>
              </a:rPr>
              <a:t>21</a:t>
            </a:r>
            <a:r>
              <a:rPr b="0" lang="en-US" sz="2400" spc="-1" strike="noStrike">
                <a:solidFill>
                  <a:srgbClr val="000066"/>
                </a:solidFill>
                <a:uFill>
                  <a:solidFill>
                    <a:srgbClr val="ffffff"/>
                  </a:solidFill>
                </a:uFill>
                <a:latin typeface="Gill Sans MT"/>
                <a:ea typeface="標楷體"/>
              </a:rPr>
              <a:t>日華總一義字第</a:t>
            </a:r>
            <a:r>
              <a:rPr b="0" lang="en-US" sz="2400" spc="-1" strike="noStrike">
                <a:solidFill>
                  <a:srgbClr val="000066"/>
                </a:solidFill>
                <a:uFill>
                  <a:solidFill>
                    <a:srgbClr val="ffffff"/>
                  </a:solidFill>
                </a:uFill>
                <a:latin typeface="Gill Sans MT"/>
                <a:ea typeface="標楷體"/>
              </a:rPr>
              <a:t>10500157731</a:t>
            </a:r>
            <a:r>
              <a:rPr b="0" lang="en-US" sz="2400" spc="-1" strike="noStrike">
                <a:solidFill>
                  <a:srgbClr val="000066"/>
                </a:solidFill>
                <a:uFill>
                  <a:solidFill>
                    <a:srgbClr val="ffffff"/>
                  </a:solidFill>
                </a:uFill>
                <a:latin typeface="Gill Sans MT"/>
                <a:ea typeface="標楷體"/>
              </a:rPr>
              <a:t>號</a:t>
            </a:r>
            <a:r>
              <a:rPr b="0" lang="en-US" sz="2400" spc="-1" strike="noStrike">
                <a:solidFill>
                  <a:srgbClr val="ff0000"/>
                </a:solidFill>
                <a:uFill>
                  <a:solidFill>
                    <a:srgbClr val="ffffff"/>
                  </a:solidFill>
                </a:uFill>
                <a:latin typeface="Gill Sans MT"/>
                <a:ea typeface="標楷體"/>
              </a:rPr>
              <a:t>總統令公布之日起算至第</a:t>
            </a:r>
            <a:r>
              <a:rPr b="0" lang="en-US" sz="2400" spc="-1" strike="noStrike">
                <a:solidFill>
                  <a:srgbClr val="ff0000"/>
                </a:solidFill>
                <a:uFill>
                  <a:solidFill>
                    <a:srgbClr val="ffffff"/>
                  </a:solidFill>
                </a:uFill>
                <a:latin typeface="Gill Sans MT"/>
                <a:ea typeface="標楷體"/>
              </a:rPr>
              <a:t>3</a:t>
            </a:r>
            <a:r>
              <a:rPr b="0" lang="en-US" sz="2400" spc="-1" strike="noStrike">
                <a:solidFill>
                  <a:srgbClr val="ff0000"/>
                </a:solidFill>
                <a:uFill>
                  <a:solidFill>
                    <a:srgbClr val="ffffff"/>
                  </a:solidFill>
                </a:uFill>
                <a:latin typeface="Gill Sans MT"/>
                <a:ea typeface="標楷體"/>
              </a:rPr>
              <a:t>日起發生效力。</a:t>
            </a:r>
            <a:r>
              <a:rPr b="0" lang="en-US" sz="2400" spc="-1" strike="noStrike">
                <a:solidFill>
                  <a:srgbClr val="ff0000"/>
                </a:solidFill>
                <a:uFill>
                  <a:solidFill>
                    <a:srgbClr val="ffffff"/>
                  </a:solidFill>
                </a:uFill>
                <a:latin typeface="Gill Sans MT"/>
                <a:ea typeface="標楷體"/>
              </a:rPr>
              <a:t>(</a:t>
            </a:r>
            <a:r>
              <a:rPr b="0" lang="en-US" sz="2400" spc="-1" strike="noStrike">
                <a:solidFill>
                  <a:srgbClr val="ff0000"/>
                </a:solidFill>
                <a:uFill>
                  <a:solidFill>
                    <a:srgbClr val="ffffff"/>
                  </a:solidFill>
                </a:uFill>
                <a:latin typeface="Gill Sans MT"/>
                <a:ea typeface="標楷體"/>
              </a:rPr>
              <a:t>意即於</a:t>
            </a:r>
            <a:r>
              <a:rPr b="1" lang="en-US" sz="2800" spc="-1" strike="noStrike" u="sng">
                <a:solidFill>
                  <a:srgbClr val="ff0000"/>
                </a:solidFill>
                <a:uFill>
                  <a:solidFill>
                    <a:srgbClr val="ffffff"/>
                  </a:solidFill>
                </a:uFill>
                <a:latin typeface="Gill Sans MT"/>
                <a:ea typeface="標楷體"/>
              </a:rPr>
              <a:t>105</a:t>
            </a:r>
            <a:r>
              <a:rPr b="1" lang="en-US" sz="2800" spc="-1" strike="noStrike" u="sng">
                <a:solidFill>
                  <a:srgbClr val="ff0000"/>
                </a:solidFill>
                <a:uFill>
                  <a:solidFill>
                    <a:srgbClr val="ffffff"/>
                  </a:solidFill>
                </a:uFill>
                <a:latin typeface="Gill Sans MT"/>
                <a:ea typeface="標楷體"/>
              </a:rPr>
              <a:t>年</a:t>
            </a:r>
            <a:r>
              <a:rPr b="1" lang="en-US" sz="2800" spc="-1" strike="noStrike" u="sng">
                <a:solidFill>
                  <a:srgbClr val="ff0000"/>
                </a:solidFill>
                <a:uFill>
                  <a:solidFill>
                    <a:srgbClr val="ffffff"/>
                  </a:solidFill>
                </a:uFill>
                <a:latin typeface="Gill Sans MT"/>
                <a:ea typeface="標楷體"/>
              </a:rPr>
              <a:t>12</a:t>
            </a:r>
            <a:r>
              <a:rPr b="1" lang="en-US" sz="2800" spc="-1" strike="noStrike" u="sng">
                <a:solidFill>
                  <a:srgbClr val="ff0000"/>
                </a:solidFill>
                <a:uFill>
                  <a:solidFill>
                    <a:srgbClr val="ffffff"/>
                  </a:solidFill>
                </a:uFill>
                <a:latin typeface="Gill Sans MT"/>
                <a:ea typeface="標楷體"/>
              </a:rPr>
              <a:t>月</a:t>
            </a:r>
            <a:r>
              <a:rPr b="1" lang="en-US" sz="2800" spc="-1" strike="noStrike" u="sng">
                <a:solidFill>
                  <a:srgbClr val="ff0000"/>
                </a:solidFill>
                <a:uFill>
                  <a:solidFill>
                    <a:srgbClr val="ffffff"/>
                  </a:solidFill>
                </a:uFill>
                <a:latin typeface="Gill Sans MT"/>
                <a:ea typeface="標楷體"/>
              </a:rPr>
              <a:t>23</a:t>
            </a:r>
            <a:r>
              <a:rPr b="1" lang="en-US" sz="2800" spc="-1" strike="noStrike" u="sng">
                <a:solidFill>
                  <a:srgbClr val="ff0000"/>
                </a:solidFill>
                <a:uFill>
                  <a:solidFill>
                    <a:srgbClr val="ffffff"/>
                  </a:solidFill>
                </a:uFill>
                <a:latin typeface="Gill Sans MT"/>
                <a:ea typeface="標楷體"/>
              </a:rPr>
              <a:t>日</a:t>
            </a:r>
            <a:r>
              <a:rPr b="0" lang="en-US" sz="2800" spc="-1" strike="noStrike">
                <a:solidFill>
                  <a:srgbClr val="ff0000"/>
                </a:solidFill>
                <a:uFill>
                  <a:solidFill>
                    <a:srgbClr val="ffffff"/>
                  </a:solidFill>
                </a:uFill>
                <a:latin typeface="Gill Sans MT"/>
                <a:ea typeface="標楷體"/>
              </a:rPr>
              <a:t>生效</a:t>
            </a:r>
            <a:r>
              <a:rPr b="0" lang="en-US" sz="2400" spc="-1" strike="noStrike">
                <a:solidFill>
                  <a:srgbClr val="ff0000"/>
                </a:solidFill>
                <a:uFill>
                  <a:solidFill>
                    <a:srgbClr val="ffffff"/>
                  </a:solidFill>
                </a:uFill>
                <a:latin typeface="Gill Sans MT"/>
                <a:ea typeface="標楷體"/>
              </a:rPr>
              <a:t>)</a:t>
            </a:r>
            <a:endParaRPr b="0" lang="en-US" sz="1800" spc="-1" strike="noStrike">
              <a:solidFill>
                <a:srgbClr val="000000"/>
              </a:solidFill>
              <a:uFill>
                <a:solidFill>
                  <a:srgbClr val="ffffff"/>
                </a:solidFill>
              </a:uFill>
              <a:latin typeface="Arial"/>
            </a:endParaRPr>
          </a:p>
          <a:p>
            <a:pPr marL="338040" indent="-336240">
              <a:lnSpc>
                <a:spcPct val="100000"/>
              </a:lnSpc>
            </a:pPr>
            <a:endParaRPr b="0" lang="en-US" sz="1800" spc="-1" strike="noStrike">
              <a:solidFill>
                <a:srgbClr val="000000"/>
              </a:solidFill>
              <a:uFill>
                <a:solidFill>
                  <a:srgbClr val="ffffff"/>
                </a:solidFill>
              </a:uFill>
              <a:latin typeface="Arial"/>
            </a:endParaRPr>
          </a:p>
        </p:txBody>
      </p:sp>
      <p:sp>
        <p:nvSpPr>
          <p:cNvPr id="593" name="CustomShape 4"/>
          <p:cNvSpPr/>
          <p:nvPr/>
        </p:nvSpPr>
        <p:spPr>
          <a:xfrm>
            <a:off x="6156360" y="6453360"/>
            <a:ext cx="2895120" cy="320400"/>
          </a:xfrm>
          <a:prstGeom prst="rect">
            <a:avLst/>
          </a:prstGeom>
          <a:noFill/>
          <a:ln>
            <a:noFill/>
          </a:ln>
        </p:spPr>
        <p:style>
          <a:lnRef idx="0"/>
          <a:fillRef idx="0"/>
          <a:effectRef idx="0"/>
          <a:fontRef idx="minor"/>
        </p:style>
        <p:txBody>
          <a:bodyPr lIns="90000" rIns="90000" tIns="46800" bIns="46800"/>
          <a:p>
            <a:pPr algn="r">
              <a:lnSpc>
                <a:spcPct val="100000"/>
              </a:lnSpc>
            </a:pPr>
            <a:r>
              <a:rPr b="1" lang="en-US" sz="1200" spc="-1" strike="noStrike">
                <a:solidFill>
                  <a:srgbClr val="ffffff"/>
                </a:solidFill>
                <a:uFill>
                  <a:solidFill>
                    <a:srgbClr val="ffffff"/>
                  </a:solidFill>
                </a:uFill>
                <a:latin typeface="Gill Sans MT"/>
                <a:ea typeface="標楷體"/>
              </a:rPr>
              <a:t>勞動條件</a:t>
            </a:r>
            <a:endParaRPr b="0" lang="en-US" sz="1800" spc="-1" strike="noStrike">
              <a:solidFill>
                <a:srgbClr val="000000"/>
              </a:solidFill>
              <a:uFill>
                <a:solidFill>
                  <a:srgbClr val="ffffff"/>
                </a:solidFill>
              </a:uFill>
              <a:latin typeface="Arial"/>
            </a:endParaRPr>
          </a:p>
        </p:txBody>
      </p:sp>
      <p:sp>
        <p:nvSpPr>
          <p:cNvPr id="594" name="TextShape 5"/>
          <p:cNvSpPr txBox="1"/>
          <p:nvPr/>
        </p:nvSpPr>
        <p:spPr>
          <a:xfrm>
            <a:off x="509760" y="6443640"/>
            <a:ext cx="907560" cy="309240"/>
          </a:xfrm>
          <a:prstGeom prst="rect">
            <a:avLst/>
          </a:prstGeom>
          <a:noFill/>
          <a:ln>
            <a:noFill/>
          </a:ln>
        </p:spPr>
        <p:txBody>
          <a:bodyPr lIns="90000" rIns="90000" tIns="46800" bIns="46800"/>
          <a:p>
            <a:pPr algn="ctr">
              <a:lnSpc>
                <a:spcPct val="100000"/>
              </a:lnSpc>
            </a:pPr>
            <a:fld id="{632398BE-3EEE-40F7-85C1-9A0493A3E09C}"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595" name="TextShape 6"/>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86" dur="indefinite" restart="never" nodeType="tmRoot">
          <p:childTnLst>
            <p:seq>
              <p:cTn id="87"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6" name="CustomShape 1"/>
          <p:cNvSpPr/>
          <p:nvPr/>
        </p:nvSpPr>
        <p:spPr>
          <a:xfrm>
            <a:off x="304920" y="351000"/>
            <a:ext cx="8300520" cy="55836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600" spc="-1" strike="noStrike">
                <a:solidFill>
                  <a:srgbClr val="ffffff"/>
                </a:solidFill>
                <a:uFill>
                  <a:solidFill>
                    <a:srgbClr val="ffffff"/>
                  </a:solidFill>
                </a:uFill>
                <a:latin typeface="Gill Sans MT"/>
                <a:ea typeface="標楷體"/>
              </a:rPr>
              <a:t>勞動部官網首頁：週休二日修法說明</a:t>
            </a:r>
            <a:endParaRPr b="0" lang="en-US" sz="1800" spc="-1" strike="noStrike">
              <a:solidFill>
                <a:srgbClr val="000000"/>
              </a:solidFill>
              <a:uFill>
                <a:solidFill>
                  <a:srgbClr val="ffffff"/>
                </a:solidFill>
              </a:uFill>
              <a:latin typeface="Arial"/>
            </a:endParaRPr>
          </a:p>
        </p:txBody>
      </p:sp>
      <p:sp>
        <p:nvSpPr>
          <p:cNvPr id="597" name="CustomShape 2"/>
          <p:cNvSpPr/>
          <p:nvPr/>
        </p:nvSpPr>
        <p:spPr>
          <a:xfrm>
            <a:off x="457200" y="1366920"/>
            <a:ext cx="8224560" cy="5401800"/>
          </a:xfrm>
          <a:prstGeom prst="rect">
            <a:avLst/>
          </a:prstGeom>
          <a:noFill/>
          <a:ln>
            <a:noFill/>
          </a:ln>
        </p:spPr>
        <p:style>
          <a:lnRef idx="0"/>
          <a:fillRef idx="0"/>
          <a:effectRef idx="0"/>
          <a:fontRef idx="minor"/>
        </p:style>
        <p:txBody>
          <a:bodyPr lIns="90000" rIns="90000" tIns="46800" bIns="46800"/>
          <a:p>
            <a:pPr marL="343080" indent="-340920">
              <a:lnSpc>
                <a:spcPct val="100000"/>
              </a:lnSpc>
            </a:pPr>
            <a:r>
              <a:rPr b="1" lang="en-US" sz="2400" spc="-1" strike="noStrike">
                <a:solidFill>
                  <a:srgbClr val="1d7acf"/>
                </a:solidFill>
                <a:uFill>
                  <a:solidFill>
                    <a:srgbClr val="ffffff"/>
                  </a:solidFill>
                </a:uFill>
                <a:latin typeface="Gill Sans MT"/>
                <a:ea typeface="標楷體"/>
              </a:rPr>
              <a:t>1. </a:t>
            </a:r>
            <a:r>
              <a:rPr b="1" lang="en-US" sz="2400" spc="-1" strike="noStrike">
                <a:solidFill>
                  <a:srgbClr val="1d7acf"/>
                </a:solidFill>
                <a:uFill>
                  <a:solidFill>
                    <a:srgbClr val="ffffff"/>
                  </a:solidFill>
                </a:uFill>
                <a:latin typeface="Gill Sans MT"/>
                <a:ea typeface="標楷體"/>
              </a:rPr>
              <a:t>勞動部週休二日修法說明專區：</a:t>
            </a:r>
            <a:r>
              <a:rPr b="1" lang="en-US" sz="2400" spc="-1" strike="noStrike">
                <a:solidFill>
                  <a:srgbClr val="1d7acf"/>
                </a:solidFill>
                <a:uFill>
                  <a:solidFill>
                    <a:srgbClr val="ffffff"/>
                  </a:solidFill>
                </a:uFill>
                <a:latin typeface="Gill Sans MT"/>
                <a:ea typeface="標楷體"/>
              </a:rPr>
              <a:t>http://www.mol.gov.tw/3016/3023/26816/</a:t>
            </a:r>
            <a:endParaRPr b="0" lang="en-US" sz="1800" spc="-1" strike="noStrike">
              <a:solidFill>
                <a:srgbClr val="000000"/>
              </a:solidFill>
              <a:uFill>
                <a:solidFill>
                  <a:srgbClr val="ffffff"/>
                </a:solidFill>
              </a:uFill>
              <a:latin typeface="Arial"/>
            </a:endParaRPr>
          </a:p>
          <a:p>
            <a:pPr marL="343080" indent="-340920">
              <a:lnSpc>
                <a:spcPct val="100000"/>
              </a:lnSpc>
            </a:pPr>
            <a:r>
              <a:rPr b="1" lang="en-US" sz="2400" spc="-1" strike="noStrike">
                <a:solidFill>
                  <a:srgbClr val="1d7acf"/>
                </a:solidFill>
                <a:uFill>
                  <a:solidFill>
                    <a:srgbClr val="ffffff"/>
                  </a:solidFill>
                </a:uFill>
                <a:latin typeface="Gill Sans MT"/>
                <a:ea typeface="標楷體"/>
              </a:rPr>
              <a:t>2. </a:t>
            </a:r>
            <a:r>
              <a:rPr b="1" lang="en-US" sz="2400" spc="-1" strike="noStrike">
                <a:solidFill>
                  <a:srgbClr val="1d7acf"/>
                </a:solidFill>
                <a:uFill>
                  <a:solidFill>
                    <a:srgbClr val="ffffff"/>
                  </a:solidFill>
                </a:uFill>
                <a:latin typeface="Gill Sans MT"/>
                <a:ea typeface="標楷體"/>
              </a:rPr>
              <a:t>勞動部版本勞準法部分條文修正法案常見問答：</a:t>
            </a:r>
            <a:r>
              <a:rPr b="1" lang="en-US" sz="2400" spc="-1" strike="noStrike">
                <a:solidFill>
                  <a:srgbClr val="1d7acf"/>
                </a:solidFill>
                <a:uFill>
                  <a:solidFill>
                    <a:srgbClr val="ffffff"/>
                  </a:solidFill>
                </a:uFill>
                <a:latin typeface="Gill Sans MT"/>
                <a:ea typeface="標楷體"/>
              </a:rPr>
              <a:t>http://www.mol.gov.tw/service/19851/19852/19861/30631/</a:t>
            </a:r>
            <a:endParaRPr b="0" lang="en-US" sz="1800" spc="-1" strike="noStrike">
              <a:solidFill>
                <a:srgbClr val="000000"/>
              </a:solidFill>
              <a:uFill>
                <a:solidFill>
                  <a:srgbClr val="ffffff"/>
                </a:solidFill>
              </a:uFill>
              <a:latin typeface="Arial"/>
            </a:endParaRPr>
          </a:p>
          <a:p>
            <a:pPr marL="343080" indent="-340920">
              <a:lnSpc>
                <a:spcPct val="100000"/>
              </a:lnSpc>
            </a:pPr>
            <a:r>
              <a:rPr b="1" lang="en-US" sz="2400" spc="-1" strike="noStrike">
                <a:solidFill>
                  <a:srgbClr val="1d7acf"/>
                </a:solidFill>
                <a:uFill>
                  <a:solidFill>
                    <a:srgbClr val="ffffff"/>
                  </a:solidFill>
                </a:uFill>
                <a:latin typeface="Gill Sans MT"/>
                <a:ea typeface="標楷體"/>
              </a:rPr>
              <a:t>3. </a:t>
            </a:r>
            <a:r>
              <a:rPr b="1" lang="en-US" sz="2400" spc="-1" strike="noStrike">
                <a:solidFill>
                  <a:srgbClr val="1d7acf"/>
                </a:solidFill>
                <a:uFill>
                  <a:solidFill>
                    <a:srgbClr val="ffffff"/>
                  </a:solidFill>
                </a:uFill>
                <a:latin typeface="Gill Sans MT"/>
                <a:ea typeface="標楷體"/>
              </a:rPr>
              <a:t>勞動部加班費試算系統：</a:t>
            </a:r>
            <a:r>
              <a:rPr b="1" lang="en-US" sz="2400" spc="-1" strike="noStrike">
                <a:solidFill>
                  <a:srgbClr val="1d7acf"/>
                </a:solidFill>
                <a:uFill>
                  <a:solidFill>
                    <a:srgbClr val="ffffff"/>
                  </a:solidFill>
                </a:uFill>
                <a:latin typeface="Gill Sans MT"/>
                <a:ea typeface="標楷體"/>
              </a:rPr>
              <a:t>http://labweb.mol.gov.tw/</a:t>
            </a:r>
            <a:endParaRPr b="0" lang="en-US" sz="1800" spc="-1" strike="noStrike">
              <a:solidFill>
                <a:srgbClr val="000000"/>
              </a:solidFill>
              <a:uFill>
                <a:solidFill>
                  <a:srgbClr val="ffffff"/>
                </a:solidFill>
              </a:uFill>
              <a:latin typeface="Arial"/>
            </a:endParaRPr>
          </a:p>
          <a:p>
            <a:pPr marL="343080" indent="-340920">
              <a:lnSpc>
                <a:spcPct val="100000"/>
              </a:lnSpc>
            </a:pPr>
            <a:r>
              <a:rPr b="1" lang="en-US" sz="2400" spc="-1" strike="noStrike">
                <a:solidFill>
                  <a:srgbClr val="1d7acf"/>
                </a:solidFill>
                <a:uFill>
                  <a:solidFill>
                    <a:srgbClr val="ffffff"/>
                  </a:solidFill>
                </a:uFill>
                <a:latin typeface="Gill Sans MT"/>
                <a:ea typeface="標楷體"/>
              </a:rPr>
              <a:t>4. </a:t>
            </a:r>
            <a:r>
              <a:rPr b="1" lang="en-US" sz="2400" spc="-1" strike="noStrike">
                <a:solidFill>
                  <a:srgbClr val="1d7acf"/>
                </a:solidFill>
                <a:uFill>
                  <a:solidFill>
                    <a:srgbClr val="ffffff"/>
                  </a:solidFill>
                </a:uFill>
                <a:latin typeface="Gill Sans MT"/>
                <a:ea typeface="標楷體"/>
              </a:rPr>
              <a:t>勞動部特別休假試算系統：</a:t>
            </a:r>
            <a:r>
              <a:rPr b="1" lang="en-US" sz="2400" spc="-1" strike="noStrike">
                <a:solidFill>
                  <a:srgbClr val="1d7acf"/>
                </a:solidFill>
                <a:uFill>
                  <a:solidFill>
                    <a:srgbClr val="ffffff"/>
                  </a:solidFill>
                </a:uFill>
                <a:latin typeface="Gill Sans MT"/>
                <a:ea typeface="標楷體"/>
              </a:rPr>
              <a:t>https://kmvc.mol.gov.tw/Trail_New/html/RestDays.html</a:t>
            </a:r>
            <a:endParaRPr b="0" lang="en-US" sz="1800" spc="-1" strike="noStrike">
              <a:solidFill>
                <a:srgbClr val="000000"/>
              </a:solidFill>
              <a:uFill>
                <a:solidFill>
                  <a:srgbClr val="ffffff"/>
                </a:solidFill>
              </a:uFill>
              <a:latin typeface="Arial"/>
            </a:endParaRPr>
          </a:p>
          <a:p>
            <a:pPr marL="343080" indent="-340920">
              <a:lnSpc>
                <a:spcPct val="100000"/>
              </a:lnSpc>
            </a:pPr>
            <a:r>
              <a:rPr b="1" lang="en-US" sz="2400" spc="-1" strike="noStrike">
                <a:solidFill>
                  <a:srgbClr val="1d7acf"/>
                </a:solidFill>
                <a:uFill>
                  <a:solidFill>
                    <a:srgbClr val="ffffff"/>
                  </a:solidFill>
                </a:uFill>
                <a:latin typeface="Gill Sans MT"/>
                <a:ea typeface="標楷體"/>
              </a:rPr>
              <a:t>5.</a:t>
            </a:r>
            <a:r>
              <a:rPr b="1" lang="en-US" sz="2400" spc="-1" strike="noStrike">
                <a:solidFill>
                  <a:srgbClr val="1d7acf"/>
                </a:solidFill>
                <a:uFill>
                  <a:solidFill>
                    <a:srgbClr val="ffffff"/>
                  </a:solidFill>
                </a:uFill>
                <a:latin typeface="Gill Sans MT"/>
                <a:ea typeface="標楷體"/>
              </a:rPr>
              <a:t>如有任何疑問，可逕洽本府勞工處</a:t>
            </a:r>
            <a:r>
              <a:rPr b="1" lang="en-US" sz="2400" spc="-1" strike="noStrike">
                <a:solidFill>
                  <a:srgbClr val="1d7acf"/>
                </a:solidFill>
                <a:uFill>
                  <a:solidFill>
                    <a:srgbClr val="ffffff"/>
                  </a:solidFill>
                </a:uFill>
                <a:latin typeface="Gill Sans MT"/>
                <a:ea typeface="標楷體"/>
              </a:rPr>
              <a:t>(04-7532510)</a:t>
            </a:r>
            <a:r>
              <a:rPr b="1" lang="en-US" sz="2400" spc="-1" strike="noStrike">
                <a:solidFill>
                  <a:srgbClr val="1d7acf"/>
                </a:solidFill>
                <a:uFill>
                  <a:solidFill>
                    <a:srgbClr val="ffffff"/>
                  </a:solidFill>
                </a:uFill>
                <a:latin typeface="Gill Sans MT"/>
                <a:ea typeface="標楷體"/>
              </a:rPr>
              <a:t>或洽勞動部免付費專線</a:t>
            </a:r>
            <a:r>
              <a:rPr b="1" lang="en-US" sz="2400" spc="-1" strike="noStrike">
                <a:solidFill>
                  <a:srgbClr val="1d7acf"/>
                </a:solidFill>
                <a:uFill>
                  <a:solidFill>
                    <a:srgbClr val="ffffff"/>
                  </a:solidFill>
                </a:uFill>
                <a:latin typeface="Gill Sans MT"/>
                <a:ea typeface="標楷體"/>
              </a:rPr>
              <a:t>0800-085151</a:t>
            </a:r>
            <a:r>
              <a:rPr b="1" lang="en-US" sz="2400" spc="-1" strike="noStrike">
                <a:solidFill>
                  <a:srgbClr val="1d7acf"/>
                </a:solidFill>
                <a:uFill>
                  <a:solidFill>
                    <a:srgbClr val="ffffff"/>
                  </a:solidFill>
                </a:uFill>
                <a:latin typeface="Gill Sans MT"/>
                <a:ea typeface="標楷體"/>
              </a:rPr>
              <a:t>。</a:t>
            </a:r>
            <a:endParaRPr b="0" lang="en-US" sz="1800" spc="-1" strike="noStrike">
              <a:solidFill>
                <a:srgbClr val="000000"/>
              </a:solidFill>
              <a:uFill>
                <a:solidFill>
                  <a:srgbClr val="ffffff"/>
                </a:solidFill>
              </a:uFill>
              <a:latin typeface="Arial"/>
            </a:endParaRPr>
          </a:p>
        </p:txBody>
      </p:sp>
      <p:sp>
        <p:nvSpPr>
          <p:cNvPr id="598" name="CustomShape 3"/>
          <p:cNvSpPr/>
          <p:nvPr/>
        </p:nvSpPr>
        <p:spPr>
          <a:xfrm>
            <a:off x="6156360" y="6453360"/>
            <a:ext cx="2890440" cy="315720"/>
          </a:xfrm>
          <a:prstGeom prst="rect">
            <a:avLst/>
          </a:prstGeom>
          <a:noFill/>
          <a:ln>
            <a:noFill/>
          </a:ln>
        </p:spPr>
        <p:style>
          <a:lnRef idx="0"/>
          <a:fillRef idx="0"/>
          <a:effectRef idx="0"/>
          <a:fontRef idx="minor"/>
        </p:style>
        <p:txBody>
          <a:bodyPr lIns="90000" rIns="90000" tIns="46800" bIns="46800"/>
          <a:p>
            <a:pPr algn="r">
              <a:lnSpc>
                <a:spcPct val="100000"/>
              </a:lnSpc>
            </a:pPr>
            <a:r>
              <a:rPr b="1" lang="en-US" sz="1200" spc="-1" strike="noStrike">
                <a:solidFill>
                  <a:srgbClr val="ffffff"/>
                </a:solidFill>
                <a:uFill>
                  <a:solidFill>
                    <a:srgbClr val="ffffff"/>
                  </a:solidFill>
                </a:uFill>
                <a:latin typeface="Times New Roman"/>
                <a:ea typeface="新細明體"/>
              </a:rPr>
              <a:t>勞動條件</a:t>
            </a:r>
            <a:endParaRPr b="0" lang="en-US" sz="1800" spc="-1" strike="noStrike">
              <a:solidFill>
                <a:srgbClr val="000000"/>
              </a:solidFill>
              <a:uFill>
                <a:solidFill>
                  <a:srgbClr val="ffffff"/>
                </a:solidFill>
              </a:uFill>
              <a:latin typeface="Arial"/>
            </a:endParaRPr>
          </a:p>
        </p:txBody>
      </p:sp>
      <p:sp>
        <p:nvSpPr>
          <p:cNvPr id="599" name="TextShape 4"/>
          <p:cNvSpPr txBox="1"/>
          <p:nvPr/>
        </p:nvSpPr>
        <p:spPr>
          <a:xfrm>
            <a:off x="509760" y="6443640"/>
            <a:ext cx="907560" cy="309240"/>
          </a:xfrm>
          <a:prstGeom prst="rect">
            <a:avLst/>
          </a:prstGeom>
          <a:noFill/>
          <a:ln>
            <a:noFill/>
          </a:ln>
        </p:spPr>
        <p:txBody>
          <a:bodyPr lIns="90000" rIns="90000" tIns="46800" bIns="46800"/>
          <a:p>
            <a:pPr algn="ctr">
              <a:lnSpc>
                <a:spcPct val="100000"/>
              </a:lnSpc>
            </a:pPr>
            <a:fld id="{DE10A6B3-E9E8-4B95-8336-A8536B523AEE}"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600" name="TextShape 5"/>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88" dur="indefinite" restart="never" nodeType="tmRoot">
          <p:childTnLst>
            <p:seq>
              <p:cTn id="89"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1" name="CustomShape 1"/>
          <p:cNvSpPr/>
          <p:nvPr/>
        </p:nvSpPr>
        <p:spPr>
          <a:xfrm>
            <a:off x="509760" y="6443640"/>
            <a:ext cx="912600" cy="313920"/>
          </a:xfrm>
          <a:prstGeom prst="rect">
            <a:avLst/>
          </a:prstGeom>
          <a:noFill/>
          <a:ln>
            <a:noFill/>
          </a:ln>
        </p:spPr>
        <p:style>
          <a:lnRef idx="0"/>
          <a:fillRef idx="0"/>
          <a:effectRef idx="0"/>
          <a:fontRef idx="minor"/>
        </p:style>
        <p:txBody>
          <a:bodyPr lIns="90000" rIns="90000" tIns="46800" bIns="46800"/>
          <a:p>
            <a:pPr algn="ctr">
              <a:lnSpc>
                <a:spcPct val="100000"/>
              </a:lnSpc>
            </a:pPr>
            <a:fld id="{0A9E05FD-F3A3-48DC-856F-A4A4F4CEFC1E}" type="slidenum">
              <a:rPr b="1" lang="en-US" sz="1200" spc="-1" strike="noStrike">
                <a:solidFill>
                  <a:srgbClr val="ffffff"/>
                </a:solidFill>
                <a:uFill>
                  <a:solidFill>
                    <a:srgbClr val="ffffff"/>
                  </a:solidFill>
                </a:uFill>
                <a:latin typeface="Times New Roman"/>
                <a:ea typeface="標楷體"/>
              </a:rPr>
              <a:t>1</a:t>
            </a:fld>
            <a:endParaRPr b="0" lang="en-US" sz="1800" spc="-1" strike="noStrike">
              <a:solidFill>
                <a:srgbClr val="000000"/>
              </a:solidFill>
              <a:uFill>
                <a:solidFill>
                  <a:srgbClr val="ffffff"/>
                </a:solidFill>
              </a:uFill>
              <a:latin typeface="Arial"/>
            </a:endParaRPr>
          </a:p>
        </p:txBody>
      </p:sp>
      <p:sp>
        <p:nvSpPr>
          <p:cNvPr id="602" name="CustomShape 2"/>
          <p:cNvSpPr/>
          <p:nvPr/>
        </p:nvSpPr>
        <p:spPr>
          <a:xfrm>
            <a:off x="304920" y="351000"/>
            <a:ext cx="8305560" cy="56304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600" spc="-1" strike="noStrike">
                <a:solidFill>
                  <a:srgbClr val="ffffff"/>
                </a:solidFill>
                <a:uFill>
                  <a:solidFill>
                    <a:srgbClr val="ffffff"/>
                  </a:solidFill>
                </a:uFill>
                <a:latin typeface="Gill Sans MT"/>
                <a:ea typeface="標楷體"/>
              </a:rPr>
              <a:t>天災出勤管理（</a:t>
            </a:r>
            <a:r>
              <a:rPr b="1" lang="en-US" sz="3600" spc="-1" strike="noStrike">
                <a:solidFill>
                  <a:srgbClr val="ffffff"/>
                </a:solidFill>
                <a:uFill>
                  <a:solidFill>
                    <a:srgbClr val="ffffff"/>
                  </a:solidFill>
                </a:uFill>
                <a:latin typeface="Gill Sans MT"/>
                <a:ea typeface="標楷體"/>
              </a:rPr>
              <a:t>1/2</a:t>
            </a:r>
            <a:r>
              <a:rPr b="1" lang="en-US" sz="3600" spc="-1" strike="noStrike">
                <a:solidFill>
                  <a:srgbClr val="ffffff"/>
                </a:solidFill>
                <a:uFill>
                  <a:solidFill>
                    <a:srgbClr val="ffffff"/>
                  </a:solidFill>
                </a:uFill>
                <a:latin typeface="Gill Sans MT"/>
                <a:ea typeface="標楷體"/>
              </a:rPr>
              <a:t>）</a:t>
            </a:r>
            <a:endParaRPr b="0" lang="en-US" sz="1800" spc="-1" strike="noStrike">
              <a:solidFill>
                <a:srgbClr val="000000"/>
              </a:solidFill>
              <a:uFill>
                <a:solidFill>
                  <a:srgbClr val="ffffff"/>
                </a:solidFill>
              </a:uFill>
              <a:latin typeface="Arial"/>
            </a:endParaRPr>
          </a:p>
        </p:txBody>
      </p:sp>
      <p:sp>
        <p:nvSpPr>
          <p:cNvPr id="603" name="CustomShape 3"/>
          <p:cNvSpPr/>
          <p:nvPr/>
        </p:nvSpPr>
        <p:spPr>
          <a:xfrm>
            <a:off x="457200" y="1366920"/>
            <a:ext cx="8229240" cy="4947840"/>
          </a:xfrm>
          <a:prstGeom prst="rect">
            <a:avLst/>
          </a:prstGeom>
          <a:noFill/>
          <a:ln w="9360">
            <a:noFill/>
          </a:ln>
        </p:spPr>
        <p:style>
          <a:lnRef idx="0"/>
          <a:fillRef idx="0"/>
          <a:effectRef idx="0"/>
          <a:fontRef idx="minor"/>
        </p:style>
        <p:txBody>
          <a:bodyPr lIns="90000" rIns="90000" tIns="46800" bIns="46800"/>
          <a:p>
            <a:pPr marL="336600" indent="-336240">
              <a:lnSpc>
                <a:spcPct val="100000"/>
              </a:lnSpc>
              <a:buClr>
                <a:srgbClr val="5aa5de"/>
              </a:buClr>
              <a:buFont typeface="Wingdings" charset="2"/>
              <a:buChar char=""/>
            </a:pPr>
            <a:r>
              <a:rPr b="1" lang="en-US" sz="3200" spc="-1" strike="noStrike">
                <a:solidFill>
                  <a:srgbClr val="1d7acf"/>
                </a:solidFill>
                <a:uFill>
                  <a:solidFill>
                    <a:srgbClr val="ffffff"/>
                  </a:solidFill>
                </a:uFill>
                <a:latin typeface="Gill Sans MT"/>
                <a:ea typeface="標楷體"/>
              </a:rPr>
              <a:t>颱風或豪雨沒有假</a:t>
            </a:r>
            <a:endParaRPr b="0" lang="en-US" sz="1800" spc="-1" strike="noStrike">
              <a:solidFill>
                <a:srgbClr val="000000"/>
              </a:solidFill>
              <a:uFill>
                <a:solidFill>
                  <a:srgbClr val="ffffff"/>
                </a:solidFill>
              </a:uFill>
              <a:latin typeface="Arial"/>
            </a:endParaRPr>
          </a:p>
          <a:p>
            <a:pPr lvl="1" marL="736560" indent="-279000">
              <a:lnSpc>
                <a:spcPct val="100000"/>
              </a:lnSpc>
              <a:buClr>
                <a:srgbClr val="189e8e"/>
              </a:buClr>
              <a:buFont typeface="Wingdings" charset="2"/>
              <a:buChar char=""/>
            </a:pPr>
            <a:r>
              <a:rPr b="0" lang="en-US" sz="2400" spc="-1" strike="noStrike">
                <a:solidFill>
                  <a:srgbClr val="000066"/>
                </a:solidFill>
                <a:uFill>
                  <a:solidFill>
                    <a:srgbClr val="ffffff"/>
                  </a:solidFill>
                </a:uFill>
                <a:latin typeface="Gill Sans MT"/>
                <a:ea typeface="標楷體"/>
              </a:rPr>
              <a:t>工作地、居住地或上</a:t>
            </a:r>
            <a:r>
              <a:rPr b="0" lang="en-US" sz="2400" spc="-1" strike="noStrike">
                <a:solidFill>
                  <a:srgbClr val="000066"/>
                </a:solidFill>
                <a:uFill>
                  <a:solidFill>
                    <a:srgbClr val="ffffff"/>
                  </a:solidFill>
                </a:uFill>
                <a:latin typeface="Gill Sans MT"/>
                <a:ea typeface="標楷體"/>
              </a:rPr>
              <a:t>(</a:t>
            </a:r>
            <a:r>
              <a:rPr b="0" lang="en-US" sz="2400" spc="-1" strike="noStrike">
                <a:solidFill>
                  <a:srgbClr val="000066"/>
                </a:solidFill>
                <a:uFill>
                  <a:solidFill>
                    <a:srgbClr val="ffffff"/>
                  </a:solidFill>
                </a:uFill>
                <a:latin typeface="Gill Sans MT"/>
                <a:ea typeface="標楷體"/>
              </a:rPr>
              <a:t>下</a:t>
            </a:r>
            <a:r>
              <a:rPr b="0" lang="en-US" sz="2400" spc="-1" strike="noStrike">
                <a:solidFill>
                  <a:srgbClr val="000066"/>
                </a:solidFill>
                <a:uFill>
                  <a:solidFill>
                    <a:srgbClr val="ffffff"/>
                  </a:solidFill>
                </a:uFill>
                <a:latin typeface="Gill Sans MT"/>
                <a:ea typeface="標楷體"/>
              </a:rPr>
              <a:t>)</a:t>
            </a:r>
            <a:r>
              <a:rPr b="0" lang="en-US" sz="2400" spc="-1" strike="noStrike">
                <a:solidFill>
                  <a:srgbClr val="000066"/>
                </a:solidFill>
                <a:uFill>
                  <a:solidFill>
                    <a:srgbClr val="ffffff"/>
                  </a:solidFill>
                </a:uFill>
                <a:latin typeface="Gill Sans MT"/>
                <a:ea typeface="標楷體"/>
              </a:rPr>
              <a:t>班必經途中任一轄區首長通告停止辦公或雖未通告停止辦公，但因天然災害因素阻塞交通致延遲或未能出勤時，勞工可不出勤。</a:t>
            </a:r>
            <a:endParaRPr b="0" lang="en-US" sz="1800" spc="-1" strike="noStrike">
              <a:solidFill>
                <a:srgbClr val="000000"/>
              </a:solidFill>
              <a:uFill>
                <a:solidFill>
                  <a:srgbClr val="ffffff"/>
                </a:solidFill>
              </a:uFill>
              <a:latin typeface="Arial"/>
            </a:endParaRPr>
          </a:p>
          <a:p>
            <a:pPr marL="738360" indent="-279000">
              <a:lnSpc>
                <a:spcPct val="100000"/>
              </a:lnSpc>
            </a:pPr>
            <a:endParaRPr b="0" lang="en-US" sz="1800" spc="-1" strike="noStrike">
              <a:solidFill>
                <a:srgbClr val="000000"/>
              </a:solidFill>
              <a:uFill>
                <a:solidFill>
                  <a:srgbClr val="ffffff"/>
                </a:solidFill>
              </a:uFill>
              <a:latin typeface="Arial"/>
            </a:endParaRPr>
          </a:p>
          <a:p>
            <a:pPr lvl="1" marL="736560" indent="-279000">
              <a:lnSpc>
                <a:spcPct val="100000"/>
              </a:lnSpc>
              <a:buClr>
                <a:srgbClr val="189e8e"/>
              </a:buClr>
              <a:buFont typeface="Wingdings" charset="2"/>
              <a:buChar char=""/>
            </a:pPr>
            <a:r>
              <a:rPr b="0" lang="en-US" sz="2400" spc="-1" strike="noStrike" u="sng">
                <a:solidFill>
                  <a:srgbClr val="000066"/>
                </a:solidFill>
                <a:uFill>
                  <a:solidFill>
                    <a:srgbClr val="ffffff"/>
                  </a:solidFill>
                </a:uFill>
                <a:latin typeface="Gill Sans MT"/>
                <a:ea typeface="標楷體"/>
              </a:rPr>
              <a:t>雇主為照扶勞工，</a:t>
            </a:r>
            <a:r>
              <a:rPr b="0" lang="en-US" sz="2400" spc="-1" strike="noStrike" u="sng">
                <a:solidFill>
                  <a:srgbClr val="ff0000"/>
                </a:solidFill>
                <a:uFill>
                  <a:solidFill>
                    <a:srgbClr val="ffffff"/>
                  </a:solidFill>
                </a:uFill>
                <a:latin typeface="Gill Sans MT"/>
                <a:ea typeface="標楷體"/>
              </a:rPr>
              <a:t>宜</a:t>
            </a:r>
            <a:r>
              <a:rPr b="0" lang="en-US" sz="2400" spc="-1" strike="noStrike" u="sng">
                <a:solidFill>
                  <a:srgbClr val="000066"/>
                </a:solidFill>
                <a:uFill>
                  <a:solidFill>
                    <a:srgbClr val="ffffff"/>
                  </a:solidFill>
                </a:uFill>
                <a:latin typeface="Gill Sans MT"/>
                <a:ea typeface="標楷體"/>
              </a:rPr>
              <a:t>不扣發工資</a:t>
            </a:r>
            <a:endParaRPr b="0" lang="en-US" sz="1800" spc="-1" strike="noStrike">
              <a:solidFill>
                <a:srgbClr val="000000"/>
              </a:solidFill>
              <a:uFill>
                <a:solidFill>
                  <a:srgbClr val="ffffff"/>
                </a:solidFill>
              </a:uFill>
              <a:latin typeface="Arial"/>
            </a:endParaRPr>
          </a:p>
          <a:p>
            <a:pPr lvl="2" marL="1143000" indent="-228240">
              <a:lnSpc>
                <a:spcPct val="100000"/>
              </a:lnSpc>
              <a:buClr>
                <a:srgbClr val="000066"/>
              </a:buClr>
              <a:buFont typeface="Wingdings" charset="2"/>
              <a:buChar char=""/>
            </a:pPr>
            <a:r>
              <a:rPr b="0" lang="en-US" sz="2200" spc="-1" strike="noStrike" u="sng">
                <a:solidFill>
                  <a:srgbClr val="000066"/>
                </a:solidFill>
                <a:uFill>
                  <a:solidFill>
                    <a:srgbClr val="ffffff"/>
                  </a:solidFill>
                </a:uFill>
                <a:latin typeface="Gill Sans MT"/>
                <a:ea typeface="標楷體"/>
              </a:rPr>
              <a:t>未出勤者</a:t>
            </a:r>
            <a:r>
              <a:rPr b="0" lang="en-US" sz="2200" spc="-1" strike="noStrike">
                <a:solidFill>
                  <a:srgbClr val="000066"/>
                </a:solidFill>
                <a:uFill>
                  <a:solidFill>
                    <a:srgbClr val="ffffff"/>
                  </a:solidFill>
                </a:uFill>
                <a:latin typeface="Gill Sans MT"/>
                <a:ea typeface="標楷體"/>
              </a:rPr>
              <a:t>：</a:t>
            </a:r>
            <a:r>
              <a:rPr b="0" lang="en-US" sz="2200" spc="-1" strike="noStrike">
                <a:solidFill>
                  <a:srgbClr val="ff0000"/>
                </a:solidFill>
                <a:uFill>
                  <a:solidFill>
                    <a:srgbClr val="ffffff"/>
                  </a:solidFill>
                </a:uFill>
                <a:latin typeface="Gill Sans MT"/>
                <a:ea typeface="標楷體"/>
              </a:rPr>
              <a:t>不得</a:t>
            </a:r>
            <a:r>
              <a:rPr b="0" lang="en-US" sz="2200" spc="-1" strike="noStrike">
                <a:solidFill>
                  <a:srgbClr val="000066"/>
                </a:solidFill>
                <a:uFill>
                  <a:solidFill>
                    <a:srgbClr val="ffffff"/>
                  </a:solidFill>
                </a:uFill>
                <a:latin typeface="Gill Sans MT"/>
                <a:ea typeface="標楷體"/>
              </a:rPr>
              <a:t>視為曠工、遲到或強迫以事假或其他假別處理，且不得強迫補班、扣全勤獎金、解僱或為其他不利之處分。</a:t>
            </a:r>
            <a:endParaRPr b="0" lang="en-US" sz="1800" spc="-1" strike="noStrike">
              <a:solidFill>
                <a:srgbClr val="000000"/>
              </a:solidFill>
              <a:uFill>
                <a:solidFill>
                  <a:srgbClr val="ffffff"/>
                </a:solidFill>
              </a:uFill>
              <a:latin typeface="Arial"/>
            </a:endParaRPr>
          </a:p>
          <a:p>
            <a:pPr lvl="2" marL="1143000" indent="-228240">
              <a:lnSpc>
                <a:spcPct val="100000"/>
              </a:lnSpc>
              <a:buClr>
                <a:srgbClr val="000066"/>
              </a:buClr>
              <a:buFont typeface="Wingdings" charset="2"/>
              <a:buChar char=""/>
            </a:pPr>
            <a:r>
              <a:rPr b="0" lang="en-US" sz="2200" spc="-1" strike="noStrike" u="sng">
                <a:solidFill>
                  <a:srgbClr val="000066"/>
                </a:solidFill>
                <a:uFill>
                  <a:solidFill>
                    <a:srgbClr val="ffffff"/>
                  </a:solidFill>
                </a:uFill>
                <a:latin typeface="Gill Sans MT"/>
                <a:ea typeface="標楷體"/>
              </a:rPr>
              <a:t>出勤者</a:t>
            </a:r>
            <a:r>
              <a:rPr b="0" lang="en-US" sz="2200" spc="-1" strike="noStrike">
                <a:solidFill>
                  <a:srgbClr val="000066"/>
                </a:solidFill>
                <a:uFill>
                  <a:solidFill>
                    <a:srgbClr val="ffffff"/>
                  </a:solidFill>
                </a:uFill>
                <a:latin typeface="Gill Sans MT"/>
                <a:ea typeface="標楷體"/>
              </a:rPr>
              <a:t>：雇主除照給當日工資外，</a:t>
            </a:r>
            <a:r>
              <a:rPr b="0" lang="en-US" sz="2200" spc="-1" strike="noStrike">
                <a:solidFill>
                  <a:srgbClr val="ff0000"/>
                </a:solidFill>
                <a:uFill>
                  <a:solidFill>
                    <a:srgbClr val="ffffff"/>
                  </a:solidFill>
                </a:uFill>
                <a:latin typeface="Gill Sans MT"/>
                <a:ea typeface="標楷體"/>
              </a:rPr>
              <a:t>宜</a:t>
            </a:r>
            <a:r>
              <a:rPr b="0" lang="en-US" sz="2200" spc="-1" strike="noStrike">
                <a:solidFill>
                  <a:srgbClr val="000066"/>
                </a:solidFill>
                <a:uFill>
                  <a:solidFill>
                    <a:srgbClr val="ffffff"/>
                  </a:solidFill>
                </a:uFill>
                <a:latin typeface="Gill Sans MT"/>
                <a:ea typeface="標楷體"/>
              </a:rPr>
              <a:t>加給勞工工資，並提供交通工具、交通津貼或其他必要之協助。</a:t>
            </a:r>
            <a:r>
              <a:rPr b="0" lang="en-US" sz="2200" spc="-1" strike="noStrike">
                <a:solidFill>
                  <a:srgbClr val="000066"/>
                </a:solidFill>
                <a:uFill>
                  <a:solidFill>
                    <a:srgbClr val="ffffff"/>
                  </a:solidFill>
                </a:uFill>
                <a:latin typeface="Gill Sans MT"/>
                <a:ea typeface="標楷體"/>
              </a:rPr>
              <a:t>
</a:t>
            </a:r>
            <a:r>
              <a:rPr b="0" lang="en-US" sz="2200" spc="-1" strike="noStrike">
                <a:solidFill>
                  <a:srgbClr val="000066"/>
                </a:solidFill>
                <a:uFill>
                  <a:solidFill>
                    <a:srgbClr val="ffffff"/>
                  </a:solidFill>
                </a:uFill>
                <a:latin typeface="Gill Sans MT"/>
              </a:rPr>
              <a:t> </a:t>
            </a:r>
            <a:endParaRPr b="0" lang="en-US" sz="1800" spc="-1" strike="noStrike">
              <a:solidFill>
                <a:srgbClr val="000000"/>
              </a:solidFill>
              <a:uFill>
                <a:solidFill>
                  <a:srgbClr val="ffffff"/>
                </a:solidFill>
              </a:uFill>
              <a:latin typeface="Arial"/>
            </a:endParaRPr>
          </a:p>
        </p:txBody>
      </p:sp>
      <p:sp>
        <p:nvSpPr>
          <p:cNvPr id="604" name="CustomShape 4"/>
          <p:cNvSpPr/>
          <p:nvPr/>
        </p:nvSpPr>
        <p:spPr>
          <a:xfrm>
            <a:off x="6156360" y="6453360"/>
            <a:ext cx="2895120" cy="320400"/>
          </a:xfrm>
          <a:prstGeom prst="rect">
            <a:avLst/>
          </a:prstGeom>
          <a:noFill/>
          <a:ln>
            <a:noFill/>
          </a:ln>
        </p:spPr>
        <p:style>
          <a:lnRef idx="0"/>
          <a:fillRef idx="0"/>
          <a:effectRef idx="0"/>
          <a:fontRef idx="minor"/>
        </p:style>
        <p:txBody>
          <a:bodyPr lIns="90000" rIns="90000" tIns="46800" bIns="46800"/>
          <a:p>
            <a:pPr algn="r">
              <a:lnSpc>
                <a:spcPct val="100000"/>
              </a:lnSpc>
            </a:pPr>
            <a:r>
              <a:rPr b="1" lang="en-US" sz="1200" spc="-1" strike="noStrike">
                <a:solidFill>
                  <a:srgbClr val="ffffff"/>
                </a:solidFill>
                <a:uFill>
                  <a:solidFill>
                    <a:srgbClr val="ffffff"/>
                  </a:solidFill>
                </a:uFill>
                <a:latin typeface="Gill Sans MT"/>
                <a:ea typeface="標楷體"/>
              </a:rPr>
              <a:t>勞動條件</a:t>
            </a:r>
            <a:endParaRPr b="0" lang="en-US" sz="1800" spc="-1" strike="noStrike">
              <a:solidFill>
                <a:srgbClr val="000000"/>
              </a:solidFill>
              <a:uFill>
                <a:solidFill>
                  <a:srgbClr val="ffffff"/>
                </a:solidFill>
              </a:uFill>
              <a:latin typeface="Arial"/>
            </a:endParaRPr>
          </a:p>
        </p:txBody>
      </p:sp>
      <p:sp>
        <p:nvSpPr>
          <p:cNvPr id="605" name="TextShape 5"/>
          <p:cNvSpPr txBox="1"/>
          <p:nvPr/>
        </p:nvSpPr>
        <p:spPr>
          <a:xfrm>
            <a:off x="509760" y="6443640"/>
            <a:ext cx="907560" cy="309240"/>
          </a:xfrm>
          <a:prstGeom prst="rect">
            <a:avLst/>
          </a:prstGeom>
          <a:noFill/>
          <a:ln>
            <a:noFill/>
          </a:ln>
        </p:spPr>
        <p:txBody>
          <a:bodyPr lIns="90000" rIns="90000" tIns="46800" bIns="46800"/>
          <a:p>
            <a:pPr algn="ctr">
              <a:lnSpc>
                <a:spcPct val="100000"/>
              </a:lnSpc>
            </a:pPr>
            <a:fld id="{9F48D39A-CB44-4085-9099-3519199EC392}"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606" name="TextShape 6"/>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90" dur="indefinite" restart="never" nodeType="tmRoot">
          <p:childTnLst>
            <p:seq>
              <p:cTn id="91"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7" name="CustomShape 1"/>
          <p:cNvSpPr/>
          <p:nvPr/>
        </p:nvSpPr>
        <p:spPr>
          <a:xfrm>
            <a:off x="509760" y="6443640"/>
            <a:ext cx="912600" cy="313920"/>
          </a:xfrm>
          <a:prstGeom prst="rect">
            <a:avLst/>
          </a:prstGeom>
          <a:noFill/>
          <a:ln>
            <a:noFill/>
          </a:ln>
        </p:spPr>
        <p:style>
          <a:lnRef idx="0"/>
          <a:fillRef idx="0"/>
          <a:effectRef idx="0"/>
          <a:fontRef idx="minor"/>
        </p:style>
        <p:txBody>
          <a:bodyPr lIns="90000" rIns="90000" tIns="46800" bIns="46800"/>
          <a:p>
            <a:pPr algn="ctr">
              <a:lnSpc>
                <a:spcPct val="100000"/>
              </a:lnSpc>
            </a:pPr>
            <a:fld id="{DD124EA8-51B5-4AF2-A845-B62287754CCA}" type="slidenum">
              <a:rPr b="1" lang="en-US" sz="1200" spc="-1" strike="noStrike">
                <a:solidFill>
                  <a:srgbClr val="ffffff"/>
                </a:solidFill>
                <a:uFill>
                  <a:solidFill>
                    <a:srgbClr val="ffffff"/>
                  </a:solidFill>
                </a:uFill>
                <a:latin typeface="Times New Roman"/>
                <a:ea typeface="標楷體"/>
              </a:rPr>
              <a:t>1</a:t>
            </a:fld>
            <a:endParaRPr b="0" lang="en-US" sz="1800" spc="-1" strike="noStrike">
              <a:solidFill>
                <a:srgbClr val="000000"/>
              </a:solidFill>
              <a:uFill>
                <a:solidFill>
                  <a:srgbClr val="ffffff"/>
                </a:solidFill>
              </a:uFill>
              <a:latin typeface="Arial"/>
            </a:endParaRPr>
          </a:p>
        </p:txBody>
      </p:sp>
      <p:sp>
        <p:nvSpPr>
          <p:cNvPr id="608" name="CustomShape 2"/>
          <p:cNvSpPr/>
          <p:nvPr/>
        </p:nvSpPr>
        <p:spPr>
          <a:xfrm>
            <a:off x="304920" y="351000"/>
            <a:ext cx="8305560" cy="56304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600" spc="-1" strike="noStrike">
                <a:solidFill>
                  <a:srgbClr val="ffffff"/>
                </a:solidFill>
                <a:uFill>
                  <a:solidFill>
                    <a:srgbClr val="ffffff"/>
                  </a:solidFill>
                </a:uFill>
                <a:latin typeface="Gill Sans MT"/>
                <a:ea typeface="標楷體"/>
              </a:rPr>
              <a:t>天災出勤管理（</a:t>
            </a:r>
            <a:r>
              <a:rPr b="1" lang="en-US" sz="3600" spc="-1" strike="noStrike">
                <a:solidFill>
                  <a:srgbClr val="ffffff"/>
                </a:solidFill>
                <a:uFill>
                  <a:solidFill>
                    <a:srgbClr val="ffffff"/>
                  </a:solidFill>
                </a:uFill>
                <a:latin typeface="Gill Sans MT"/>
                <a:ea typeface="標楷體"/>
              </a:rPr>
              <a:t>2/2</a:t>
            </a:r>
            <a:r>
              <a:rPr b="1" lang="en-US" sz="3600" spc="-1" strike="noStrike">
                <a:solidFill>
                  <a:srgbClr val="ffffff"/>
                </a:solidFill>
                <a:uFill>
                  <a:solidFill>
                    <a:srgbClr val="ffffff"/>
                  </a:solidFill>
                </a:uFill>
                <a:latin typeface="Gill Sans MT"/>
                <a:ea typeface="標楷體"/>
              </a:rPr>
              <a:t>）</a:t>
            </a:r>
            <a:endParaRPr b="0" lang="en-US" sz="1800" spc="-1" strike="noStrike">
              <a:solidFill>
                <a:srgbClr val="000000"/>
              </a:solidFill>
              <a:uFill>
                <a:solidFill>
                  <a:srgbClr val="ffffff"/>
                </a:solidFill>
              </a:uFill>
              <a:latin typeface="Arial"/>
            </a:endParaRPr>
          </a:p>
        </p:txBody>
      </p:sp>
      <p:sp>
        <p:nvSpPr>
          <p:cNvPr id="609" name="CustomShape 3"/>
          <p:cNvSpPr/>
          <p:nvPr/>
        </p:nvSpPr>
        <p:spPr>
          <a:xfrm>
            <a:off x="457200" y="1366920"/>
            <a:ext cx="8229240" cy="4947840"/>
          </a:xfrm>
          <a:prstGeom prst="rect">
            <a:avLst/>
          </a:prstGeom>
          <a:noFill/>
          <a:ln w="9360">
            <a:noFill/>
          </a:ln>
        </p:spPr>
        <p:style>
          <a:lnRef idx="0"/>
          <a:fillRef idx="0"/>
          <a:effectRef idx="0"/>
          <a:fontRef idx="minor"/>
        </p:style>
        <p:txBody>
          <a:bodyPr lIns="90000" rIns="90000" tIns="46800" bIns="46800"/>
          <a:p>
            <a:pPr marL="336600" indent="-336240">
              <a:lnSpc>
                <a:spcPct val="100000"/>
              </a:lnSpc>
              <a:buClr>
                <a:srgbClr val="5aa5de"/>
              </a:buClr>
              <a:buFont typeface="Wingdings" charset="2"/>
              <a:buChar char=""/>
            </a:pPr>
            <a:r>
              <a:rPr b="1" lang="en-US" sz="2800" spc="-1" strike="noStrike">
                <a:solidFill>
                  <a:srgbClr val="1d7acf"/>
                </a:solidFill>
                <a:uFill>
                  <a:solidFill>
                    <a:srgbClr val="ffffff"/>
                  </a:solidFill>
                </a:uFill>
                <a:latin typeface="Gill Sans MT"/>
                <a:ea typeface="標楷體"/>
              </a:rPr>
              <a:t>職災認定</a:t>
            </a:r>
            <a:endParaRPr b="0" lang="en-US" sz="1800" spc="-1" strike="noStrike">
              <a:solidFill>
                <a:srgbClr val="000000"/>
              </a:solidFill>
              <a:uFill>
                <a:solidFill>
                  <a:srgbClr val="ffffff"/>
                </a:solidFill>
              </a:uFill>
              <a:latin typeface="Arial"/>
            </a:endParaRPr>
          </a:p>
          <a:p>
            <a:pPr lvl="1" marL="736560" indent="-279000">
              <a:lnSpc>
                <a:spcPct val="100000"/>
              </a:lnSpc>
              <a:buClr>
                <a:srgbClr val="189e8e"/>
              </a:buClr>
              <a:buFont typeface="Wingdings" charset="2"/>
              <a:buChar char=""/>
            </a:pPr>
            <a:r>
              <a:rPr b="0" lang="en-US" sz="2400" spc="-1" strike="noStrike">
                <a:solidFill>
                  <a:srgbClr val="000066"/>
                </a:solidFill>
                <a:uFill>
                  <a:solidFill>
                    <a:srgbClr val="ffffff"/>
                  </a:solidFill>
                </a:uFill>
                <a:latin typeface="Gill Sans MT"/>
                <a:ea typeface="標楷體"/>
              </a:rPr>
              <a:t>天然災害發生當日，勞工執行職務中發生災害，屬職業災害；</a:t>
            </a:r>
            <a:endParaRPr b="0" lang="en-US" sz="1800" spc="-1" strike="noStrike">
              <a:solidFill>
                <a:srgbClr val="000000"/>
              </a:solidFill>
              <a:uFill>
                <a:solidFill>
                  <a:srgbClr val="ffffff"/>
                </a:solidFill>
              </a:uFill>
              <a:latin typeface="Arial"/>
            </a:endParaRPr>
          </a:p>
          <a:p>
            <a:pPr lvl="1" marL="736560" indent="-279000">
              <a:lnSpc>
                <a:spcPct val="100000"/>
              </a:lnSpc>
              <a:buClr>
                <a:srgbClr val="189e8e"/>
              </a:buClr>
              <a:buFont typeface="Wingdings" charset="2"/>
              <a:buChar char=""/>
            </a:pPr>
            <a:r>
              <a:rPr b="0" lang="en-US" sz="2400" spc="-1" strike="noStrike">
                <a:solidFill>
                  <a:srgbClr val="000066"/>
                </a:solidFill>
                <a:uFill>
                  <a:solidFill>
                    <a:srgbClr val="ffffff"/>
                  </a:solidFill>
                </a:uFill>
                <a:latin typeface="Gill Sans MT"/>
                <a:ea typeface="標楷體"/>
              </a:rPr>
              <a:t>勞工上下班於必經途中發生意外事故，如非出於勞工私人行為而違反法令者，亦屬職業災害。</a:t>
            </a:r>
            <a:endParaRPr b="0" lang="en-US" sz="1800" spc="-1" strike="noStrike">
              <a:solidFill>
                <a:srgbClr val="000000"/>
              </a:solidFill>
              <a:uFill>
                <a:solidFill>
                  <a:srgbClr val="ffffff"/>
                </a:solidFill>
              </a:uFill>
              <a:latin typeface="Arial"/>
            </a:endParaRPr>
          </a:p>
          <a:p>
            <a:pPr marL="738360" indent="-279000">
              <a:lnSpc>
                <a:spcPct val="100000"/>
              </a:lnSpc>
            </a:pPr>
            <a:endParaRPr b="0" lang="en-US" sz="1800" spc="-1" strike="noStrike">
              <a:solidFill>
                <a:srgbClr val="000000"/>
              </a:solidFill>
              <a:uFill>
                <a:solidFill>
                  <a:srgbClr val="ffffff"/>
                </a:solidFill>
              </a:uFill>
              <a:latin typeface="Arial"/>
            </a:endParaRPr>
          </a:p>
          <a:p>
            <a:pPr marL="336600" indent="-336240">
              <a:lnSpc>
                <a:spcPct val="100000"/>
              </a:lnSpc>
              <a:buClr>
                <a:srgbClr val="5aa5de"/>
              </a:buClr>
              <a:buFont typeface="Wingdings" charset="2"/>
              <a:buChar char=""/>
            </a:pPr>
            <a:r>
              <a:rPr b="0" lang="en-US" sz="2400" spc="-1" strike="noStrike">
                <a:solidFill>
                  <a:srgbClr val="1d7acf"/>
                </a:solidFill>
                <a:uFill>
                  <a:solidFill>
                    <a:srgbClr val="ffffff"/>
                  </a:solidFill>
                </a:uFill>
                <a:latin typeface="Gill Sans MT"/>
                <a:ea typeface="標楷體"/>
              </a:rPr>
              <a:t>勞工如有家庭成員於災後須親自照顧或有事故須親自處理者，可依性別工作平等法及勞工請假規則請家庭照顧假、事假，或與雇主協商排定特別休假，以為因應。</a:t>
            </a:r>
            <a:endParaRPr b="0" lang="en-US" sz="1800" spc="-1" strike="noStrike">
              <a:solidFill>
                <a:srgbClr val="000000"/>
              </a:solidFill>
              <a:uFill>
                <a:solidFill>
                  <a:srgbClr val="ffffff"/>
                </a:solidFill>
              </a:uFill>
              <a:latin typeface="Arial"/>
            </a:endParaRPr>
          </a:p>
          <a:p>
            <a:pPr marL="338040" indent="-336240">
              <a:lnSpc>
                <a:spcPct val="100000"/>
              </a:lnSpc>
            </a:pPr>
            <a:endParaRPr b="0" lang="en-US" sz="1800" spc="-1" strike="noStrike">
              <a:solidFill>
                <a:srgbClr val="000000"/>
              </a:solidFill>
              <a:uFill>
                <a:solidFill>
                  <a:srgbClr val="ffffff"/>
                </a:solidFill>
              </a:uFill>
              <a:latin typeface="Arial"/>
            </a:endParaRPr>
          </a:p>
        </p:txBody>
      </p:sp>
      <p:sp>
        <p:nvSpPr>
          <p:cNvPr id="610" name="CustomShape 4"/>
          <p:cNvSpPr/>
          <p:nvPr/>
        </p:nvSpPr>
        <p:spPr>
          <a:xfrm>
            <a:off x="6156360" y="6453360"/>
            <a:ext cx="2895120" cy="320400"/>
          </a:xfrm>
          <a:prstGeom prst="rect">
            <a:avLst/>
          </a:prstGeom>
          <a:noFill/>
          <a:ln>
            <a:noFill/>
          </a:ln>
        </p:spPr>
        <p:style>
          <a:lnRef idx="0"/>
          <a:fillRef idx="0"/>
          <a:effectRef idx="0"/>
          <a:fontRef idx="minor"/>
        </p:style>
        <p:txBody>
          <a:bodyPr lIns="90000" rIns="90000" tIns="46800" bIns="46800"/>
          <a:p>
            <a:pPr algn="r">
              <a:lnSpc>
                <a:spcPct val="100000"/>
              </a:lnSpc>
            </a:pPr>
            <a:r>
              <a:rPr b="1" lang="en-US" sz="1200" spc="-1" strike="noStrike">
                <a:solidFill>
                  <a:srgbClr val="ffffff"/>
                </a:solidFill>
                <a:uFill>
                  <a:solidFill>
                    <a:srgbClr val="ffffff"/>
                  </a:solidFill>
                </a:uFill>
                <a:latin typeface="Gill Sans MT"/>
                <a:ea typeface="標楷體"/>
              </a:rPr>
              <a:t>勞動條件</a:t>
            </a:r>
            <a:endParaRPr b="0" lang="en-US" sz="1800" spc="-1" strike="noStrike">
              <a:solidFill>
                <a:srgbClr val="000000"/>
              </a:solidFill>
              <a:uFill>
                <a:solidFill>
                  <a:srgbClr val="ffffff"/>
                </a:solidFill>
              </a:uFill>
              <a:latin typeface="Arial"/>
            </a:endParaRPr>
          </a:p>
        </p:txBody>
      </p:sp>
      <p:sp>
        <p:nvSpPr>
          <p:cNvPr id="611" name="TextShape 5"/>
          <p:cNvSpPr txBox="1"/>
          <p:nvPr/>
        </p:nvSpPr>
        <p:spPr>
          <a:xfrm>
            <a:off x="509760" y="6443640"/>
            <a:ext cx="907560" cy="309240"/>
          </a:xfrm>
          <a:prstGeom prst="rect">
            <a:avLst/>
          </a:prstGeom>
          <a:noFill/>
          <a:ln>
            <a:noFill/>
          </a:ln>
        </p:spPr>
        <p:txBody>
          <a:bodyPr lIns="90000" rIns="90000" tIns="46800" bIns="46800"/>
          <a:p>
            <a:pPr algn="ctr">
              <a:lnSpc>
                <a:spcPct val="100000"/>
              </a:lnSpc>
            </a:pPr>
            <a:fld id="{CD6D640D-807B-4D23-A72E-046B4784CCD6}"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612" name="TextShape 6"/>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92" dur="indefinite" restart="never" nodeType="tmRoot">
          <p:childTnLst>
            <p:seq>
              <p:cTn id="93"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3" name="CustomShape 1"/>
          <p:cNvSpPr/>
          <p:nvPr/>
        </p:nvSpPr>
        <p:spPr>
          <a:xfrm>
            <a:off x="304920" y="351000"/>
            <a:ext cx="8305560" cy="56304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600" spc="-1" strike="noStrike">
                <a:solidFill>
                  <a:srgbClr val="ffffff"/>
                </a:solidFill>
                <a:uFill>
                  <a:solidFill>
                    <a:srgbClr val="ffffff"/>
                  </a:solidFill>
                </a:uFill>
                <a:latin typeface="Gill Sans MT"/>
                <a:ea typeface="標楷體"/>
              </a:rPr>
              <a:t>請假  </a:t>
            </a:r>
            <a:r>
              <a:rPr b="1" lang="en-US" sz="3600" spc="-1" strike="noStrike">
                <a:solidFill>
                  <a:srgbClr val="ffffff"/>
                </a:solidFill>
                <a:uFill>
                  <a:solidFill>
                    <a:srgbClr val="ffffff"/>
                  </a:solidFill>
                </a:uFill>
                <a:latin typeface="Gill Sans MT"/>
                <a:ea typeface="標楷體"/>
              </a:rPr>
              <a:t>»</a:t>
            </a:r>
            <a:r>
              <a:rPr b="1" lang="en-US" sz="3600" spc="-1" strike="noStrike">
                <a:solidFill>
                  <a:srgbClr val="ffffff"/>
                </a:solidFill>
                <a:uFill>
                  <a:solidFill>
                    <a:srgbClr val="ffffff"/>
                  </a:solidFill>
                </a:uFill>
                <a:latin typeface="Gill Sans MT"/>
                <a:ea typeface="標楷體"/>
              </a:rPr>
              <a:t>勞動基準法</a:t>
            </a:r>
            <a:endParaRPr b="0" lang="en-US" sz="1800" spc="-1" strike="noStrike">
              <a:solidFill>
                <a:srgbClr val="000000"/>
              </a:solidFill>
              <a:uFill>
                <a:solidFill>
                  <a:srgbClr val="ffffff"/>
                </a:solidFill>
              </a:uFill>
              <a:latin typeface="Arial"/>
            </a:endParaRPr>
          </a:p>
        </p:txBody>
      </p:sp>
      <p:graphicFrame>
        <p:nvGraphicFramePr>
          <p:cNvPr id="614" name="Table 2"/>
          <p:cNvGraphicFramePr/>
          <p:nvPr/>
        </p:nvGraphicFramePr>
        <p:xfrm>
          <a:off x="285840" y="1106640"/>
          <a:ext cx="8642160" cy="5876640"/>
        </p:xfrm>
        <a:graphic>
          <a:graphicData uri="http://schemas.openxmlformats.org/drawingml/2006/table">
            <a:tbl>
              <a:tblPr/>
              <a:tblGrid>
                <a:gridCol w="1260360"/>
                <a:gridCol w="5581440"/>
                <a:gridCol w="1800360"/>
              </a:tblGrid>
              <a:tr h="528120">
                <a:tc>
                  <a:txBody>
                    <a:bodyPr lIns="90000" rIns="90000" tIns="45360" bIns="45360" anchor="ctr"/>
                    <a:p>
                      <a:pPr marL="343080" indent="-339480" algn="ctr">
                        <a:lnSpc>
                          <a:spcPct val="108000"/>
                        </a:lnSpc>
                      </a:pPr>
                      <a:r>
                        <a:rPr b="0" lang="en-US" sz="2000" spc="-1" strike="noStrike">
                          <a:solidFill>
                            <a:srgbClr val="ffffff"/>
                          </a:solidFill>
                          <a:uFill>
                            <a:solidFill>
                              <a:srgbClr val="ffffff"/>
                            </a:solidFill>
                          </a:uFill>
                          <a:latin typeface="微軟正黑體"/>
                          <a:ea typeface="微軟正黑體"/>
                        </a:rPr>
                        <a:t>假別</a:t>
                      </a:r>
                      <a:endParaRPr b="0" lang="en-US" sz="1800" spc="-1" strike="noStrike">
                        <a:solidFill>
                          <a:srgbClr val="000000"/>
                        </a:solidFill>
                        <a:uFill>
                          <a:solidFill>
                            <a:srgbClr val="ffffff"/>
                          </a:solidFill>
                        </a:uFill>
                        <a:latin typeface="Arial"/>
                      </a:endParaRPr>
                    </a:p>
                  </a:txBody>
                  <a:tcPr marL="90000" marR="90000">
                    <a:lnL w="2880">
                      <a:solidFill>
                        <a:srgbClr val="000000"/>
                      </a:solidFill>
                    </a:lnL>
                    <a:lnR w="2880">
                      <a:solidFill>
                        <a:srgbClr val="ffffff"/>
                      </a:solidFill>
                    </a:lnR>
                    <a:lnT w="2880">
                      <a:solidFill>
                        <a:srgbClr val="000000"/>
                      </a:solidFill>
                    </a:lnT>
                    <a:lnB w="2880">
                      <a:solidFill>
                        <a:srgbClr val="000000"/>
                      </a:solidFill>
                    </a:lnB>
                    <a:solidFill>
                      <a:srgbClr val="000000"/>
                    </a:solidFill>
                  </a:tcPr>
                </a:tc>
                <a:tc>
                  <a:txBody>
                    <a:bodyPr lIns="90000" rIns="90000" tIns="45360" bIns="45360" anchor="ctr"/>
                    <a:p>
                      <a:pPr marL="343080" indent="-339480" algn="ctr">
                        <a:lnSpc>
                          <a:spcPct val="108000"/>
                        </a:lnSpc>
                      </a:pPr>
                      <a:r>
                        <a:rPr b="0" lang="en-US" sz="2000" spc="-1" strike="noStrike">
                          <a:solidFill>
                            <a:srgbClr val="ffffff"/>
                          </a:solidFill>
                          <a:uFill>
                            <a:solidFill>
                              <a:srgbClr val="ffffff"/>
                            </a:solidFill>
                          </a:uFill>
                          <a:latin typeface="微軟正黑體"/>
                          <a:ea typeface="微軟正黑體"/>
                        </a:rPr>
                        <a:t>給假規定</a:t>
                      </a:r>
                      <a:endParaRPr b="0" lang="en-US" sz="1800" spc="-1" strike="noStrike">
                        <a:solidFill>
                          <a:srgbClr val="000000"/>
                        </a:solidFill>
                        <a:uFill>
                          <a:solidFill>
                            <a:srgbClr val="ffffff"/>
                          </a:solidFill>
                        </a:uFill>
                        <a:latin typeface="Arial"/>
                      </a:endParaRPr>
                    </a:p>
                  </a:txBody>
                  <a:tcPr marL="90000" marR="90000">
                    <a:lnL w="2880">
                      <a:solidFill>
                        <a:srgbClr val="ffffff"/>
                      </a:solidFill>
                    </a:lnL>
                    <a:lnR w="2880">
                      <a:solidFill>
                        <a:srgbClr val="ffffff"/>
                      </a:solidFill>
                    </a:lnR>
                    <a:lnT w="2880">
                      <a:solidFill>
                        <a:srgbClr val="000000"/>
                      </a:solidFill>
                    </a:lnT>
                    <a:lnB w="2880">
                      <a:solidFill>
                        <a:srgbClr val="000000"/>
                      </a:solidFill>
                    </a:lnB>
                    <a:solidFill>
                      <a:srgbClr val="000000"/>
                    </a:solidFill>
                  </a:tcPr>
                </a:tc>
                <a:tc>
                  <a:txBody>
                    <a:bodyPr lIns="90000" rIns="90000" tIns="45360" bIns="45360" anchor="ctr"/>
                    <a:p>
                      <a:pPr marL="343080" indent="-339480" algn="ctr">
                        <a:lnSpc>
                          <a:spcPct val="108000"/>
                        </a:lnSpc>
                      </a:pPr>
                      <a:r>
                        <a:rPr b="0" lang="en-US" sz="2000" spc="-1" strike="noStrike">
                          <a:solidFill>
                            <a:srgbClr val="ffffff"/>
                          </a:solidFill>
                          <a:uFill>
                            <a:solidFill>
                              <a:srgbClr val="ffffff"/>
                            </a:solidFill>
                          </a:uFill>
                          <a:latin typeface="微軟正黑體"/>
                          <a:ea typeface="微軟正黑體"/>
                        </a:rPr>
                        <a:t>工資</a:t>
                      </a:r>
                      <a:endParaRPr b="0" lang="en-US" sz="1800" spc="-1" strike="noStrike">
                        <a:solidFill>
                          <a:srgbClr val="000000"/>
                        </a:solidFill>
                        <a:uFill>
                          <a:solidFill>
                            <a:srgbClr val="ffffff"/>
                          </a:solidFill>
                        </a:uFill>
                        <a:latin typeface="Arial"/>
                      </a:endParaRPr>
                    </a:p>
                  </a:txBody>
                  <a:tcPr marL="90000" marR="90000">
                    <a:lnL w="2880">
                      <a:solidFill>
                        <a:srgbClr val="ffffff"/>
                      </a:solidFill>
                    </a:lnL>
                    <a:lnR w="2880">
                      <a:solidFill>
                        <a:srgbClr val="000000"/>
                      </a:solidFill>
                    </a:lnR>
                    <a:lnT w="2880">
                      <a:solidFill>
                        <a:srgbClr val="000000"/>
                      </a:solidFill>
                    </a:lnT>
                    <a:lnB w="2880">
                      <a:solidFill>
                        <a:srgbClr val="000000"/>
                      </a:solidFill>
                    </a:lnB>
                    <a:solidFill>
                      <a:srgbClr val="000000"/>
                    </a:solidFill>
                  </a:tcPr>
                </a:tc>
              </a:tr>
              <a:tr h="1586160">
                <a:tc>
                  <a:txBody>
                    <a:bodyPr lIns="88560" rIns="88560" tIns="45360" bIns="45360" anchor="ctr"/>
                    <a:p>
                      <a:pPr marL="343080" indent="-339480" algn="ctr">
                        <a:lnSpc>
                          <a:spcPct val="108000"/>
                        </a:lnSpc>
                      </a:pPr>
                      <a:r>
                        <a:rPr b="0" lang="en-US" sz="2000" spc="-1" strike="noStrike">
                          <a:solidFill>
                            <a:srgbClr val="000000"/>
                          </a:solidFill>
                          <a:uFill>
                            <a:solidFill>
                              <a:srgbClr val="ffffff"/>
                            </a:solidFill>
                          </a:uFill>
                          <a:latin typeface="微軟正黑體"/>
                          <a:ea typeface="微軟正黑體"/>
                        </a:rPr>
                        <a:t>產假</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88560" rIns="88560" tIns="45360" bIns="45360" anchor="ctr"/>
                    <a:p>
                      <a:pPr marL="343080" indent="-339480">
                        <a:lnSpc>
                          <a:spcPct val="108000"/>
                        </a:lnSpc>
                      </a:pPr>
                      <a:r>
                        <a:rPr b="0" lang="en-US" sz="2000" spc="-1" strike="noStrike">
                          <a:solidFill>
                            <a:srgbClr val="000000"/>
                          </a:solidFill>
                          <a:uFill>
                            <a:solidFill>
                              <a:srgbClr val="ffffff"/>
                            </a:solidFill>
                          </a:uFill>
                          <a:latin typeface="微軟正黑體"/>
                          <a:ea typeface="微軟正黑體"/>
                        </a:rPr>
                        <a:t>1.</a:t>
                      </a:r>
                      <a:r>
                        <a:rPr b="0" lang="en-US" sz="2000" spc="-1" strike="noStrike">
                          <a:solidFill>
                            <a:srgbClr val="000000"/>
                          </a:solidFill>
                          <a:uFill>
                            <a:solidFill>
                              <a:srgbClr val="ffffff"/>
                            </a:solidFill>
                          </a:uFill>
                          <a:latin typeface="微軟正黑體"/>
                          <a:ea typeface="微軟正黑體"/>
                        </a:rPr>
                        <a:t>產假：</a:t>
                      </a:r>
                      <a:r>
                        <a:rPr b="0" lang="en-US" sz="2000" spc="-1" strike="noStrike">
                          <a:solidFill>
                            <a:srgbClr val="000000"/>
                          </a:solidFill>
                          <a:uFill>
                            <a:solidFill>
                              <a:srgbClr val="ffffff"/>
                            </a:solidFill>
                          </a:uFill>
                          <a:latin typeface="微軟正黑體"/>
                          <a:ea typeface="微軟正黑體"/>
                        </a:rPr>
                        <a:t>8</a:t>
                      </a:r>
                      <a:r>
                        <a:rPr b="0" lang="en-US" sz="2000" spc="-1" strike="noStrike">
                          <a:solidFill>
                            <a:srgbClr val="000000"/>
                          </a:solidFill>
                          <a:uFill>
                            <a:solidFill>
                              <a:srgbClr val="ffffff"/>
                            </a:solidFill>
                          </a:uFill>
                          <a:latin typeface="微軟正黑體"/>
                          <a:ea typeface="微軟正黑體"/>
                        </a:rPr>
                        <a:t>星期</a:t>
                      </a:r>
                      <a:endParaRPr b="0" lang="en-US" sz="1800" spc="-1" strike="noStrike">
                        <a:solidFill>
                          <a:srgbClr val="000000"/>
                        </a:solidFill>
                        <a:uFill>
                          <a:solidFill>
                            <a:srgbClr val="ffffff"/>
                          </a:solidFill>
                        </a:uFill>
                        <a:latin typeface="Arial"/>
                      </a:endParaRPr>
                    </a:p>
                    <a:p>
                      <a:pPr marL="343080" indent="-339480">
                        <a:lnSpc>
                          <a:spcPct val="108000"/>
                        </a:lnSpc>
                      </a:pPr>
                      <a:r>
                        <a:rPr b="0" lang="en-US" sz="2000" spc="-1" strike="noStrike">
                          <a:solidFill>
                            <a:srgbClr val="000000"/>
                          </a:solidFill>
                          <a:uFill>
                            <a:solidFill>
                              <a:srgbClr val="ffffff"/>
                            </a:solidFill>
                          </a:uFill>
                          <a:latin typeface="微軟正黑體"/>
                          <a:ea typeface="微軟正黑體"/>
                        </a:rPr>
                        <a:t>2.</a:t>
                      </a:r>
                      <a:r>
                        <a:rPr b="0" lang="en-US" sz="2000" spc="-1" strike="noStrike">
                          <a:solidFill>
                            <a:srgbClr val="000000"/>
                          </a:solidFill>
                          <a:uFill>
                            <a:solidFill>
                              <a:srgbClr val="ffffff"/>
                            </a:solidFill>
                          </a:uFill>
                          <a:latin typeface="微軟正黑體"/>
                          <a:ea typeface="微軟正黑體"/>
                        </a:rPr>
                        <a:t>妊娠</a:t>
                      </a:r>
                      <a:r>
                        <a:rPr b="0" lang="en-US" sz="2000" spc="-1" strike="noStrike">
                          <a:solidFill>
                            <a:srgbClr val="000000"/>
                          </a:solidFill>
                          <a:uFill>
                            <a:solidFill>
                              <a:srgbClr val="ffffff"/>
                            </a:solidFill>
                          </a:uFill>
                          <a:latin typeface="微軟正黑體"/>
                          <a:ea typeface="微軟正黑體"/>
                        </a:rPr>
                        <a:t>3</a:t>
                      </a:r>
                      <a:r>
                        <a:rPr b="0" lang="en-US" sz="2000" spc="-1" strike="noStrike">
                          <a:solidFill>
                            <a:srgbClr val="000000"/>
                          </a:solidFill>
                          <a:uFill>
                            <a:solidFill>
                              <a:srgbClr val="ffffff"/>
                            </a:solidFill>
                          </a:uFill>
                          <a:latin typeface="微軟正黑體"/>
                          <a:ea typeface="微軟正黑體"/>
                        </a:rPr>
                        <a:t>個月以上流產者：產假</a:t>
                      </a:r>
                      <a:r>
                        <a:rPr b="0" lang="en-US" sz="2000" spc="-1" strike="noStrike">
                          <a:solidFill>
                            <a:srgbClr val="000000"/>
                          </a:solidFill>
                          <a:uFill>
                            <a:solidFill>
                              <a:srgbClr val="ffffff"/>
                            </a:solidFill>
                          </a:uFill>
                          <a:latin typeface="微軟正黑體"/>
                          <a:ea typeface="微軟正黑體"/>
                        </a:rPr>
                        <a:t>4</a:t>
                      </a:r>
                      <a:r>
                        <a:rPr b="0" lang="en-US" sz="2000" spc="-1" strike="noStrike">
                          <a:solidFill>
                            <a:srgbClr val="000000"/>
                          </a:solidFill>
                          <a:uFill>
                            <a:solidFill>
                              <a:srgbClr val="ffffff"/>
                            </a:solidFill>
                          </a:uFill>
                          <a:latin typeface="微軟正黑體"/>
                          <a:ea typeface="微軟正黑體"/>
                        </a:rPr>
                        <a:t>星期</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88560" rIns="88560" tIns="45360" bIns="45360" anchor="ctr"/>
                    <a:p>
                      <a:pPr>
                        <a:lnSpc>
                          <a:spcPct val="108000"/>
                        </a:lnSpc>
                      </a:pPr>
                      <a:r>
                        <a:rPr b="0" lang="en-US" sz="2000" spc="-1" strike="noStrike" u="sng">
                          <a:solidFill>
                            <a:srgbClr val="000000"/>
                          </a:solidFill>
                          <a:uFill>
                            <a:solidFill>
                              <a:srgbClr val="ffffff"/>
                            </a:solidFill>
                          </a:uFill>
                          <a:latin typeface="微軟正黑體"/>
                          <a:ea typeface="微軟正黑體"/>
                        </a:rPr>
                        <a:t>受僱</a:t>
                      </a:r>
                      <a:r>
                        <a:rPr b="0" lang="en-US" sz="2000" spc="-1" strike="noStrike" u="sng">
                          <a:solidFill>
                            <a:srgbClr val="000000"/>
                          </a:solidFill>
                          <a:uFill>
                            <a:solidFill>
                              <a:srgbClr val="ffffff"/>
                            </a:solidFill>
                          </a:uFill>
                          <a:latin typeface="微軟正黑體"/>
                          <a:ea typeface="微軟正黑體"/>
                        </a:rPr>
                        <a:t>6</a:t>
                      </a:r>
                      <a:r>
                        <a:rPr b="0" lang="en-US" sz="2000" spc="-1" strike="noStrike" u="sng">
                          <a:solidFill>
                            <a:srgbClr val="000000"/>
                          </a:solidFill>
                          <a:uFill>
                            <a:solidFill>
                              <a:srgbClr val="ffffff"/>
                            </a:solidFill>
                          </a:uFill>
                          <a:latin typeface="微軟正黑體"/>
                          <a:ea typeface="微軟正黑體"/>
                        </a:rPr>
                        <a:t>個月以上者工資照給</a:t>
                      </a:r>
                      <a:endParaRPr b="0" lang="en-US" sz="1800" spc="-1" strike="noStrike">
                        <a:solidFill>
                          <a:srgbClr val="000000"/>
                        </a:solidFill>
                        <a:uFill>
                          <a:solidFill>
                            <a:srgbClr val="ffffff"/>
                          </a:solidFill>
                        </a:uFill>
                        <a:latin typeface="Arial"/>
                      </a:endParaRPr>
                    </a:p>
                    <a:p>
                      <a:pPr>
                        <a:lnSpc>
                          <a:spcPct val="108000"/>
                        </a:lnSpc>
                      </a:pPr>
                      <a:r>
                        <a:rPr b="0" lang="en-US" sz="2000" spc="-1" strike="noStrike" u="sng">
                          <a:solidFill>
                            <a:srgbClr val="000000"/>
                          </a:solidFill>
                          <a:uFill>
                            <a:solidFill>
                              <a:srgbClr val="ffffff"/>
                            </a:solidFill>
                          </a:uFill>
                          <a:latin typeface="微軟正黑體"/>
                          <a:ea typeface="微軟正黑體"/>
                        </a:rPr>
                        <a:t>未滿</a:t>
                      </a:r>
                      <a:r>
                        <a:rPr b="0" lang="en-US" sz="2000" spc="-1" strike="noStrike" u="sng">
                          <a:solidFill>
                            <a:srgbClr val="000000"/>
                          </a:solidFill>
                          <a:uFill>
                            <a:solidFill>
                              <a:srgbClr val="ffffff"/>
                            </a:solidFill>
                          </a:uFill>
                          <a:latin typeface="微軟正黑體"/>
                          <a:ea typeface="微軟正黑體"/>
                        </a:rPr>
                        <a:t>6</a:t>
                      </a:r>
                      <a:r>
                        <a:rPr b="0" lang="en-US" sz="2000" spc="-1" strike="noStrike" u="sng">
                          <a:solidFill>
                            <a:srgbClr val="000000"/>
                          </a:solidFill>
                          <a:uFill>
                            <a:solidFill>
                              <a:srgbClr val="ffffff"/>
                            </a:solidFill>
                          </a:uFill>
                          <a:latin typeface="微軟正黑體"/>
                          <a:ea typeface="微軟正黑體"/>
                        </a:rPr>
                        <a:t>個月者減半發給</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r>
              <a:tr h="2128680">
                <a:tc>
                  <a:txBody>
                    <a:bodyPr lIns="88560" rIns="88560" tIns="45360" bIns="45360" anchor="ctr"/>
                    <a:p>
                      <a:pPr algn="ctr">
                        <a:lnSpc>
                          <a:spcPct val="108000"/>
                        </a:lnSpc>
                      </a:pPr>
                      <a:r>
                        <a:rPr b="0" lang="en-US" sz="2000" spc="-1" strike="noStrike">
                          <a:solidFill>
                            <a:srgbClr val="000000"/>
                          </a:solidFill>
                          <a:uFill>
                            <a:solidFill>
                              <a:srgbClr val="ffffff"/>
                            </a:solidFill>
                          </a:uFill>
                          <a:latin typeface="微軟正黑體"/>
                          <a:ea typeface="微軟正黑體"/>
                        </a:rPr>
                        <a:t>特別休假</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88560" rIns="88560" tIns="45360" bIns="45360" anchor="ctr"/>
                    <a:p>
                      <a:pPr>
                        <a:lnSpc>
                          <a:spcPct val="108000"/>
                        </a:lnSpc>
                      </a:pPr>
                      <a:r>
                        <a:rPr b="0" lang="en-US" sz="2000" spc="-1" strike="noStrike">
                          <a:solidFill>
                            <a:srgbClr val="000000"/>
                          </a:solidFill>
                          <a:uFill>
                            <a:solidFill>
                              <a:srgbClr val="ffffff"/>
                            </a:solidFill>
                          </a:uFill>
                          <a:latin typeface="微軟正黑體"/>
                          <a:ea typeface="微軟正黑體"/>
                        </a:rPr>
                        <a:t>1.</a:t>
                      </a:r>
                      <a:r>
                        <a:rPr b="0" lang="en-US" sz="2000" spc="-1" strike="noStrike">
                          <a:solidFill>
                            <a:srgbClr val="000000"/>
                          </a:solidFill>
                          <a:uFill>
                            <a:solidFill>
                              <a:srgbClr val="ffffff"/>
                            </a:solidFill>
                          </a:uFill>
                          <a:latin typeface="微軟正黑體"/>
                          <a:ea typeface="微軟正黑體"/>
                        </a:rPr>
                        <a:t>半年以上未滿</a:t>
                      </a:r>
                      <a:r>
                        <a:rPr b="0" lang="en-US" sz="2000" spc="-1" strike="noStrike">
                          <a:solidFill>
                            <a:srgbClr val="000000"/>
                          </a:solidFill>
                          <a:uFill>
                            <a:solidFill>
                              <a:srgbClr val="ffffff"/>
                            </a:solidFill>
                          </a:uFill>
                          <a:latin typeface="微軟正黑體"/>
                          <a:ea typeface="微軟正黑體"/>
                        </a:rPr>
                        <a:t>1</a:t>
                      </a:r>
                      <a:r>
                        <a:rPr b="0" lang="en-US" sz="2000" spc="-1" strike="noStrike">
                          <a:solidFill>
                            <a:srgbClr val="000000"/>
                          </a:solidFill>
                          <a:uFill>
                            <a:solidFill>
                              <a:srgbClr val="ffffff"/>
                            </a:solidFill>
                          </a:uFill>
                          <a:latin typeface="微軟正黑體"/>
                          <a:ea typeface="微軟正黑體"/>
                        </a:rPr>
                        <a:t>年：</a:t>
                      </a:r>
                      <a:r>
                        <a:rPr b="0" lang="en-US" sz="2000" spc="-1" strike="noStrike">
                          <a:solidFill>
                            <a:srgbClr val="000000"/>
                          </a:solidFill>
                          <a:uFill>
                            <a:solidFill>
                              <a:srgbClr val="ffffff"/>
                            </a:solidFill>
                          </a:uFill>
                          <a:latin typeface="微軟正黑體"/>
                          <a:ea typeface="微軟正黑體"/>
                        </a:rPr>
                        <a:t>3</a:t>
                      </a:r>
                      <a:r>
                        <a:rPr b="0" lang="en-US" sz="2000" spc="-1" strike="noStrike">
                          <a:solidFill>
                            <a:srgbClr val="000000"/>
                          </a:solidFill>
                          <a:uFill>
                            <a:solidFill>
                              <a:srgbClr val="ffffff"/>
                            </a:solidFill>
                          </a:uFill>
                          <a:latin typeface="微軟正黑體"/>
                          <a:ea typeface="微軟正黑體"/>
                        </a:rPr>
                        <a:t>日</a:t>
                      </a:r>
                      <a:endParaRPr b="0" lang="en-US" sz="1800" spc="-1" strike="noStrike">
                        <a:solidFill>
                          <a:srgbClr val="000000"/>
                        </a:solidFill>
                        <a:uFill>
                          <a:solidFill>
                            <a:srgbClr val="ffffff"/>
                          </a:solidFill>
                        </a:uFill>
                        <a:latin typeface="Arial"/>
                      </a:endParaRPr>
                    </a:p>
                    <a:p>
                      <a:pPr>
                        <a:lnSpc>
                          <a:spcPct val="108000"/>
                        </a:lnSpc>
                      </a:pPr>
                      <a:r>
                        <a:rPr b="0" lang="en-US" sz="2000" spc="-1" strike="noStrike">
                          <a:solidFill>
                            <a:srgbClr val="000000"/>
                          </a:solidFill>
                          <a:uFill>
                            <a:solidFill>
                              <a:srgbClr val="ffffff"/>
                            </a:solidFill>
                          </a:uFill>
                          <a:latin typeface="微軟正黑體"/>
                          <a:ea typeface="微軟正黑體"/>
                        </a:rPr>
                        <a:t>2.1</a:t>
                      </a:r>
                      <a:r>
                        <a:rPr b="0" lang="en-US" sz="2000" spc="-1" strike="noStrike">
                          <a:solidFill>
                            <a:srgbClr val="000000"/>
                          </a:solidFill>
                          <a:uFill>
                            <a:solidFill>
                              <a:srgbClr val="ffffff"/>
                            </a:solidFill>
                          </a:uFill>
                          <a:latin typeface="微軟正黑體"/>
                          <a:ea typeface="微軟正黑體"/>
                        </a:rPr>
                        <a:t>年以上未滿</a:t>
                      </a:r>
                      <a:r>
                        <a:rPr b="0" lang="en-US" sz="2000" spc="-1" strike="noStrike">
                          <a:solidFill>
                            <a:srgbClr val="000000"/>
                          </a:solidFill>
                          <a:uFill>
                            <a:solidFill>
                              <a:srgbClr val="ffffff"/>
                            </a:solidFill>
                          </a:uFill>
                          <a:latin typeface="微軟正黑體"/>
                          <a:ea typeface="微軟正黑體"/>
                        </a:rPr>
                        <a:t>2</a:t>
                      </a:r>
                      <a:r>
                        <a:rPr b="0" lang="en-US" sz="2000" spc="-1" strike="noStrike">
                          <a:solidFill>
                            <a:srgbClr val="000000"/>
                          </a:solidFill>
                          <a:uFill>
                            <a:solidFill>
                              <a:srgbClr val="ffffff"/>
                            </a:solidFill>
                          </a:uFill>
                          <a:latin typeface="微軟正黑體"/>
                          <a:ea typeface="微軟正黑體"/>
                        </a:rPr>
                        <a:t>年：</a:t>
                      </a:r>
                      <a:r>
                        <a:rPr b="0" lang="en-US" sz="2000" spc="-1" strike="noStrike">
                          <a:solidFill>
                            <a:srgbClr val="000000"/>
                          </a:solidFill>
                          <a:uFill>
                            <a:solidFill>
                              <a:srgbClr val="ffffff"/>
                            </a:solidFill>
                          </a:uFill>
                          <a:latin typeface="微軟正黑體"/>
                          <a:ea typeface="微軟正黑體"/>
                        </a:rPr>
                        <a:t>7</a:t>
                      </a:r>
                      <a:r>
                        <a:rPr b="0" lang="en-US" sz="2000" spc="-1" strike="noStrike">
                          <a:solidFill>
                            <a:srgbClr val="000000"/>
                          </a:solidFill>
                          <a:uFill>
                            <a:solidFill>
                              <a:srgbClr val="ffffff"/>
                            </a:solidFill>
                          </a:uFill>
                          <a:latin typeface="微軟正黑體"/>
                          <a:ea typeface="微軟正黑體"/>
                        </a:rPr>
                        <a:t>日</a:t>
                      </a:r>
                      <a:endParaRPr b="0" lang="en-US" sz="1800" spc="-1" strike="noStrike">
                        <a:solidFill>
                          <a:srgbClr val="000000"/>
                        </a:solidFill>
                        <a:uFill>
                          <a:solidFill>
                            <a:srgbClr val="ffffff"/>
                          </a:solidFill>
                        </a:uFill>
                        <a:latin typeface="Arial"/>
                      </a:endParaRPr>
                    </a:p>
                    <a:p>
                      <a:pPr>
                        <a:lnSpc>
                          <a:spcPct val="108000"/>
                        </a:lnSpc>
                      </a:pPr>
                      <a:r>
                        <a:rPr b="0" lang="en-US" sz="2000" spc="-1" strike="noStrike">
                          <a:solidFill>
                            <a:srgbClr val="000000"/>
                          </a:solidFill>
                          <a:uFill>
                            <a:solidFill>
                              <a:srgbClr val="ffffff"/>
                            </a:solidFill>
                          </a:uFill>
                          <a:latin typeface="微軟正黑體"/>
                          <a:ea typeface="微軟正黑體"/>
                        </a:rPr>
                        <a:t>3.2</a:t>
                      </a:r>
                      <a:r>
                        <a:rPr b="0" lang="en-US" sz="2000" spc="-1" strike="noStrike">
                          <a:solidFill>
                            <a:srgbClr val="000000"/>
                          </a:solidFill>
                          <a:uFill>
                            <a:solidFill>
                              <a:srgbClr val="ffffff"/>
                            </a:solidFill>
                          </a:uFill>
                          <a:latin typeface="微軟正黑體"/>
                          <a:ea typeface="微軟正黑體"/>
                        </a:rPr>
                        <a:t>年以上未滿</a:t>
                      </a:r>
                      <a:r>
                        <a:rPr b="0" lang="en-US" sz="2000" spc="-1" strike="noStrike">
                          <a:solidFill>
                            <a:srgbClr val="000000"/>
                          </a:solidFill>
                          <a:uFill>
                            <a:solidFill>
                              <a:srgbClr val="ffffff"/>
                            </a:solidFill>
                          </a:uFill>
                          <a:latin typeface="微軟正黑體"/>
                          <a:ea typeface="微軟正黑體"/>
                        </a:rPr>
                        <a:t>3</a:t>
                      </a:r>
                      <a:r>
                        <a:rPr b="0" lang="en-US" sz="2000" spc="-1" strike="noStrike">
                          <a:solidFill>
                            <a:srgbClr val="000000"/>
                          </a:solidFill>
                          <a:uFill>
                            <a:solidFill>
                              <a:srgbClr val="ffffff"/>
                            </a:solidFill>
                          </a:uFill>
                          <a:latin typeface="微軟正黑體"/>
                          <a:ea typeface="微軟正黑體"/>
                        </a:rPr>
                        <a:t>年：</a:t>
                      </a:r>
                      <a:r>
                        <a:rPr b="0" lang="en-US" sz="2000" spc="-1" strike="noStrike">
                          <a:solidFill>
                            <a:srgbClr val="000000"/>
                          </a:solidFill>
                          <a:uFill>
                            <a:solidFill>
                              <a:srgbClr val="ffffff"/>
                            </a:solidFill>
                          </a:uFill>
                          <a:latin typeface="微軟正黑體"/>
                          <a:ea typeface="微軟正黑體"/>
                        </a:rPr>
                        <a:t>10</a:t>
                      </a:r>
                      <a:r>
                        <a:rPr b="0" lang="en-US" sz="2000" spc="-1" strike="noStrike">
                          <a:solidFill>
                            <a:srgbClr val="000000"/>
                          </a:solidFill>
                          <a:uFill>
                            <a:solidFill>
                              <a:srgbClr val="ffffff"/>
                            </a:solidFill>
                          </a:uFill>
                          <a:latin typeface="微軟正黑體"/>
                          <a:ea typeface="微軟正黑體"/>
                        </a:rPr>
                        <a:t>日</a:t>
                      </a:r>
                      <a:endParaRPr b="0" lang="en-US" sz="1800" spc="-1" strike="noStrike">
                        <a:solidFill>
                          <a:srgbClr val="000000"/>
                        </a:solidFill>
                        <a:uFill>
                          <a:solidFill>
                            <a:srgbClr val="ffffff"/>
                          </a:solidFill>
                        </a:uFill>
                        <a:latin typeface="Arial"/>
                      </a:endParaRPr>
                    </a:p>
                    <a:p>
                      <a:pPr>
                        <a:lnSpc>
                          <a:spcPct val="108000"/>
                        </a:lnSpc>
                      </a:pPr>
                      <a:r>
                        <a:rPr b="0" lang="en-US" sz="2000" spc="-1" strike="noStrike">
                          <a:solidFill>
                            <a:srgbClr val="000000"/>
                          </a:solidFill>
                          <a:uFill>
                            <a:solidFill>
                              <a:srgbClr val="ffffff"/>
                            </a:solidFill>
                          </a:uFill>
                          <a:latin typeface="微軟正黑體"/>
                          <a:ea typeface="微軟正黑體"/>
                        </a:rPr>
                        <a:t>4.3</a:t>
                      </a:r>
                      <a:r>
                        <a:rPr b="0" lang="en-US" sz="2000" spc="-1" strike="noStrike">
                          <a:solidFill>
                            <a:srgbClr val="000000"/>
                          </a:solidFill>
                          <a:uFill>
                            <a:solidFill>
                              <a:srgbClr val="ffffff"/>
                            </a:solidFill>
                          </a:uFill>
                          <a:latin typeface="微軟正黑體"/>
                          <a:ea typeface="微軟正黑體"/>
                        </a:rPr>
                        <a:t>年以上未滿</a:t>
                      </a:r>
                      <a:r>
                        <a:rPr b="0" lang="en-US" sz="2000" spc="-1" strike="noStrike">
                          <a:solidFill>
                            <a:srgbClr val="000000"/>
                          </a:solidFill>
                          <a:uFill>
                            <a:solidFill>
                              <a:srgbClr val="ffffff"/>
                            </a:solidFill>
                          </a:uFill>
                          <a:latin typeface="微軟正黑體"/>
                          <a:ea typeface="微軟正黑體"/>
                        </a:rPr>
                        <a:t>5</a:t>
                      </a:r>
                      <a:r>
                        <a:rPr b="0" lang="en-US" sz="2000" spc="-1" strike="noStrike">
                          <a:solidFill>
                            <a:srgbClr val="000000"/>
                          </a:solidFill>
                          <a:uFill>
                            <a:solidFill>
                              <a:srgbClr val="ffffff"/>
                            </a:solidFill>
                          </a:uFill>
                          <a:latin typeface="微軟正黑體"/>
                          <a:ea typeface="微軟正黑體"/>
                        </a:rPr>
                        <a:t>年：</a:t>
                      </a:r>
                      <a:r>
                        <a:rPr b="0" lang="en-US" sz="2000" spc="-1" strike="noStrike">
                          <a:solidFill>
                            <a:srgbClr val="000000"/>
                          </a:solidFill>
                          <a:uFill>
                            <a:solidFill>
                              <a:srgbClr val="ffffff"/>
                            </a:solidFill>
                          </a:uFill>
                          <a:latin typeface="微軟正黑體"/>
                          <a:ea typeface="微軟正黑體"/>
                        </a:rPr>
                        <a:t>14</a:t>
                      </a:r>
                      <a:r>
                        <a:rPr b="0" lang="en-US" sz="2000" spc="-1" strike="noStrike">
                          <a:solidFill>
                            <a:srgbClr val="000000"/>
                          </a:solidFill>
                          <a:uFill>
                            <a:solidFill>
                              <a:srgbClr val="ffffff"/>
                            </a:solidFill>
                          </a:uFill>
                          <a:latin typeface="微軟正黑體"/>
                          <a:ea typeface="微軟正黑體"/>
                        </a:rPr>
                        <a:t>日</a:t>
                      </a:r>
                      <a:endParaRPr b="0" lang="en-US" sz="1800" spc="-1" strike="noStrike">
                        <a:solidFill>
                          <a:srgbClr val="000000"/>
                        </a:solidFill>
                        <a:uFill>
                          <a:solidFill>
                            <a:srgbClr val="ffffff"/>
                          </a:solidFill>
                        </a:uFill>
                        <a:latin typeface="Arial"/>
                      </a:endParaRPr>
                    </a:p>
                    <a:p>
                      <a:pPr>
                        <a:lnSpc>
                          <a:spcPct val="108000"/>
                        </a:lnSpc>
                      </a:pPr>
                      <a:r>
                        <a:rPr b="0" lang="en-US" sz="2000" spc="-1" strike="noStrike">
                          <a:solidFill>
                            <a:srgbClr val="000000"/>
                          </a:solidFill>
                          <a:uFill>
                            <a:solidFill>
                              <a:srgbClr val="ffffff"/>
                            </a:solidFill>
                          </a:uFill>
                          <a:latin typeface="微軟正黑體"/>
                          <a:ea typeface="微軟正黑體"/>
                        </a:rPr>
                        <a:t>5.5</a:t>
                      </a:r>
                      <a:r>
                        <a:rPr b="0" lang="en-US" sz="2000" spc="-1" strike="noStrike">
                          <a:solidFill>
                            <a:srgbClr val="000000"/>
                          </a:solidFill>
                          <a:uFill>
                            <a:solidFill>
                              <a:srgbClr val="ffffff"/>
                            </a:solidFill>
                          </a:uFill>
                          <a:latin typeface="微軟正黑體"/>
                          <a:ea typeface="微軟正黑體"/>
                        </a:rPr>
                        <a:t>年以上未滿</a:t>
                      </a:r>
                      <a:r>
                        <a:rPr b="0" lang="en-US" sz="2000" spc="-1" strike="noStrike">
                          <a:solidFill>
                            <a:srgbClr val="000000"/>
                          </a:solidFill>
                          <a:uFill>
                            <a:solidFill>
                              <a:srgbClr val="ffffff"/>
                            </a:solidFill>
                          </a:uFill>
                          <a:latin typeface="微軟正黑體"/>
                          <a:ea typeface="微軟正黑體"/>
                        </a:rPr>
                        <a:t>10</a:t>
                      </a:r>
                      <a:r>
                        <a:rPr b="0" lang="en-US" sz="2000" spc="-1" strike="noStrike">
                          <a:solidFill>
                            <a:srgbClr val="000000"/>
                          </a:solidFill>
                          <a:uFill>
                            <a:solidFill>
                              <a:srgbClr val="ffffff"/>
                            </a:solidFill>
                          </a:uFill>
                          <a:latin typeface="微軟正黑體"/>
                          <a:ea typeface="微軟正黑體"/>
                        </a:rPr>
                        <a:t>年：</a:t>
                      </a:r>
                      <a:r>
                        <a:rPr b="0" lang="en-US" sz="2000" spc="-1" strike="noStrike">
                          <a:solidFill>
                            <a:srgbClr val="000000"/>
                          </a:solidFill>
                          <a:uFill>
                            <a:solidFill>
                              <a:srgbClr val="ffffff"/>
                            </a:solidFill>
                          </a:uFill>
                          <a:latin typeface="微軟正黑體"/>
                          <a:ea typeface="微軟正黑體"/>
                        </a:rPr>
                        <a:t>15</a:t>
                      </a:r>
                      <a:r>
                        <a:rPr b="0" lang="en-US" sz="2000" spc="-1" strike="noStrike">
                          <a:solidFill>
                            <a:srgbClr val="000000"/>
                          </a:solidFill>
                          <a:uFill>
                            <a:solidFill>
                              <a:srgbClr val="ffffff"/>
                            </a:solidFill>
                          </a:uFill>
                          <a:latin typeface="微軟正黑體"/>
                          <a:ea typeface="微軟正黑體"/>
                        </a:rPr>
                        <a:t>日</a:t>
                      </a:r>
                      <a:endParaRPr b="0" lang="en-US" sz="1800" spc="-1" strike="noStrike">
                        <a:solidFill>
                          <a:srgbClr val="000000"/>
                        </a:solidFill>
                        <a:uFill>
                          <a:solidFill>
                            <a:srgbClr val="ffffff"/>
                          </a:solidFill>
                        </a:uFill>
                        <a:latin typeface="Arial"/>
                      </a:endParaRPr>
                    </a:p>
                    <a:p>
                      <a:pPr>
                        <a:lnSpc>
                          <a:spcPct val="108000"/>
                        </a:lnSpc>
                      </a:pPr>
                      <a:r>
                        <a:rPr b="0" lang="en-US" sz="2000" spc="-1" strike="noStrike">
                          <a:solidFill>
                            <a:srgbClr val="000000"/>
                          </a:solidFill>
                          <a:uFill>
                            <a:solidFill>
                              <a:srgbClr val="ffffff"/>
                            </a:solidFill>
                          </a:uFill>
                          <a:latin typeface="微軟正黑體"/>
                          <a:ea typeface="微軟正黑體"/>
                        </a:rPr>
                        <a:t>4.10</a:t>
                      </a:r>
                      <a:r>
                        <a:rPr b="0" lang="en-US" sz="2000" spc="-1" strike="noStrike">
                          <a:solidFill>
                            <a:srgbClr val="000000"/>
                          </a:solidFill>
                          <a:uFill>
                            <a:solidFill>
                              <a:srgbClr val="ffffff"/>
                            </a:solidFill>
                          </a:uFill>
                          <a:latin typeface="微軟正黑體"/>
                          <a:ea typeface="微軟正黑體"/>
                        </a:rPr>
                        <a:t>年以上，每年加給</a:t>
                      </a:r>
                      <a:r>
                        <a:rPr b="0" lang="en-US" sz="2000" spc="-1" strike="noStrike">
                          <a:solidFill>
                            <a:srgbClr val="000000"/>
                          </a:solidFill>
                          <a:uFill>
                            <a:solidFill>
                              <a:srgbClr val="ffffff"/>
                            </a:solidFill>
                          </a:uFill>
                          <a:latin typeface="微軟正黑體"/>
                          <a:ea typeface="微軟正黑體"/>
                        </a:rPr>
                        <a:t>1</a:t>
                      </a:r>
                      <a:r>
                        <a:rPr b="0" lang="en-US" sz="2000" spc="-1" strike="noStrike">
                          <a:solidFill>
                            <a:srgbClr val="000000"/>
                          </a:solidFill>
                          <a:uFill>
                            <a:solidFill>
                              <a:srgbClr val="ffffff"/>
                            </a:solidFill>
                          </a:uFill>
                          <a:latin typeface="微軟正黑體"/>
                          <a:ea typeface="微軟正黑體"/>
                        </a:rPr>
                        <a:t>日，加至</a:t>
                      </a:r>
                      <a:r>
                        <a:rPr b="0" lang="en-US" sz="2000" spc="-1" strike="noStrike">
                          <a:solidFill>
                            <a:srgbClr val="000000"/>
                          </a:solidFill>
                          <a:uFill>
                            <a:solidFill>
                              <a:srgbClr val="ffffff"/>
                            </a:solidFill>
                          </a:uFill>
                          <a:latin typeface="微軟正黑體"/>
                          <a:ea typeface="微軟正黑體"/>
                        </a:rPr>
                        <a:t>30</a:t>
                      </a:r>
                      <a:r>
                        <a:rPr b="0" lang="en-US" sz="2000" spc="-1" strike="noStrike">
                          <a:solidFill>
                            <a:srgbClr val="000000"/>
                          </a:solidFill>
                          <a:uFill>
                            <a:solidFill>
                              <a:srgbClr val="ffffff"/>
                            </a:solidFill>
                          </a:uFill>
                          <a:latin typeface="微軟正黑體"/>
                          <a:ea typeface="微軟正黑體"/>
                        </a:rPr>
                        <a:t>日為止</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88560" rIns="88560" tIns="45360" bIns="45360" anchor="ctr"/>
                    <a:p>
                      <a:pPr marL="343080" indent="-339480">
                        <a:lnSpc>
                          <a:spcPct val="108000"/>
                        </a:lnSpc>
                      </a:pPr>
                      <a:r>
                        <a:rPr b="0" lang="en-US" sz="2000" spc="-1" strike="noStrike">
                          <a:solidFill>
                            <a:srgbClr val="000000"/>
                          </a:solidFill>
                          <a:uFill>
                            <a:solidFill>
                              <a:srgbClr val="ffffff"/>
                            </a:solidFill>
                          </a:uFill>
                          <a:latin typeface="微軟正黑體"/>
                          <a:ea typeface="微軟正黑體"/>
                        </a:rPr>
                        <a:t>工資照給</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r>
              <a:tr h="753480">
                <a:tc>
                  <a:txBody>
                    <a:bodyPr lIns="88560" rIns="88560" tIns="45360" bIns="45360" anchor="ctr"/>
                    <a:p>
                      <a:pPr algn="ctr">
                        <a:lnSpc>
                          <a:spcPct val="108000"/>
                        </a:lnSpc>
                      </a:pPr>
                      <a:r>
                        <a:rPr b="0" lang="en-US" sz="2000" spc="-1" strike="noStrike">
                          <a:solidFill>
                            <a:srgbClr val="000000"/>
                          </a:solidFill>
                          <a:uFill>
                            <a:solidFill>
                              <a:srgbClr val="ffffff"/>
                            </a:solidFill>
                          </a:uFill>
                          <a:latin typeface="微軟正黑體"/>
                          <a:ea typeface="微軟正黑體"/>
                        </a:rPr>
                        <a:t>例假日、休息日</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88560" rIns="88560" tIns="45360" bIns="45360" anchor="ctr"/>
                    <a:p>
                      <a:pPr>
                        <a:lnSpc>
                          <a:spcPct val="108000"/>
                        </a:lnSpc>
                      </a:pPr>
                      <a:r>
                        <a:rPr b="0" lang="en-US" sz="2000" spc="-1" strike="noStrike">
                          <a:solidFill>
                            <a:srgbClr val="000000"/>
                          </a:solidFill>
                          <a:uFill>
                            <a:solidFill>
                              <a:srgbClr val="ffffff"/>
                            </a:solidFill>
                          </a:uFill>
                          <a:latin typeface="微軟正黑體"/>
                          <a:ea typeface="微軟正黑體"/>
                        </a:rPr>
                        <a:t>每</a:t>
                      </a:r>
                      <a:r>
                        <a:rPr b="0" lang="en-US" sz="2000" spc="-1" strike="noStrike">
                          <a:solidFill>
                            <a:srgbClr val="000000"/>
                          </a:solidFill>
                          <a:uFill>
                            <a:solidFill>
                              <a:srgbClr val="ffffff"/>
                            </a:solidFill>
                          </a:uFill>
                          <a:latin typeface="微軟正黑體"/>
                          <a:ea typeface="微軟正黑體"/>
                        </a:rPr>
                        <a:t>7</a:t>
                      </a:r>
                      <a:r>
                        <a:rPr b="0" lang="en-US" sz="2000" spc="-1" strike="noStrike">
                          <a:solidFill>
                            <a:srgbClr val="000000"/>
                          </a:solidFill>
                          <a:uFill>
                            <a:solidFill>
                              <a:srgbClr val="ffffff"/>
                            </a:solidFill>
                          </a:uFill>
                          <a:latin typeface="微軟正黑體"/>
                          <a:ea typeface="微軟正黑體"/>
                        </a:rPr>
                        <a:t>天應有</a:t>
                      </a:r>
                      <a:r>
                        <a:rPr b="0" lang="en-US" sz="2000" spc="-1" strike="noStrike">
                          <a:solidFill>
                            <a:srgbClr val="000000"/>
                          </a:solidFill>
                          <a:uFill>
                            <a:solidFill>
                              <a:srgbClr val="ffffff"/>
                            </a:solidFill>
                          </a:uFill>
                          <a:latin typeface="微軟正黑體"/>
                          <a:ea typeface="微軟正黑體"/>
                        </a:rPr>
                        <a:t>2</a:t>
                      </a:r>
                      <a:r>
                        <a:rPr b="0" lang="en-US" sz="2000" spc="-1" strike="noStrike">
                          <a:solidFill>
                            <a:srgbClr val="000000"/>
                          </a:solidFill>
                          <a:uFill>
                            <a:solidFill>
                              <a:srgbClr val="ffffff"/>
                            </a:solidFill>
                          </a:uFill>
                          <a:latin typeface="微軟正黑體"/>
                          <a:ea typeface="微軟正黑體"/>
                        </a:rPr>
                        <a:t>日之休息，一為休息日，另一為例假</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88560" rIns="88560" tIns="45360" bIns="45360" anchor="ctr"/>
                    <a:p>
                      <a:pPr marL="343080" indent="-339480">
                        <a:lnSpc>
                          <a:spcPct val="108000"/>
                        </a:lnSpc>
                      </a:pPr>
                      <a:r>
                        <a:rPr b="0" lang="en-US" sz="2000" spc="-1" strike="noStrike">
                          <a:solidFill>
                            <a:srgbClr val="000000"/>
                          </a:solidFill>
                          <a:uFill>
                            <a:solidFill>
                              <a:srgbClr val="ffffff"/>
                            </a:solidFill>
                          </a:uFill>
                          <a:latin typeface="微軟正黑體"/>
                          <a:ea typeface="微軟正黑體"/>
                        </a:rPr>
                        <a:t>工資照給</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r>
              <a:tr h="880200">
                <a:tc>
                  <a:txBody>
                    <a:bodyPr lIns="88560" rIns="88560" tIns="45360" bIns="45360" anchor="ctr"/>
                    <a:p>
                      <a:pPr algn="ctr">
                        <a:lnSpc>
                          <a:spcPct val="108000"/>
                        </a:lnSpc>
                      </a:pPr>
                      <a:r>
                        <a:rPr b="0" lang="en-US" sz="2000" spc="-1" strike="noStrike">
                          <a:solidFill>
                            <a:srgbClr val="000000"/>
                          </a:solidFill>
                          <a:uFill>
                            <a:solidFill>
                              <a:srgbClr val="ffffff"/>
                            </a:solidFill>
                          </a:uFill>
                          <a:latin typeface="微軟正黑體"/>
                          <a:ea typeface="微軟正黑體"/>
                        </a:rPr>
                        <a:t>休假日</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88560" rIns="88560" tIns="45360" bIns="45360" anchor="ctr"/>
                    <a:p>
                      <a:pPr>
                        <a:lnSpc>
                          <a:spcPct val="108000"/>
                        </a:lnSpc>
                      </a:pPr>
                      <a:r>
                        <a:rPr b="0" lang="en-US" sz="2000" spc="-1" strike="noStrike">
                          <a:solidFill>
                            <a:srgbClr val="000000"/>
                          </a:solidFill>
                          <a:uFill>
                            <a:solidFill>
                              <a:srgbClr val="ffffff"/>
                            </a:solidFill>
                          </a:uFill>
                          <a:latin typeface="微軟正黑體"/>
                          <a:ea typeface="微軟正黑體"/>
                        </a:rPr>
                        <a:t>紀念日、勞動節日及其他由中央主管機關規定應放假之日均應休假。</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88560" rIns="88560" tIns="45360" bIns="45360" anchor="ctr"/>
                    <a:p>
                      <a:pPr marL="343080" indent="-339480">
                        <a:lnSpc>
                          <a:spcPct val="108000"/>
                        </a:lnSpc>
                      </a:pPr>
                      <a:r>
                        <a:rPr b="0" lang="en-US" sz="2000" spc="-1" strike="noStrike">
                          <a:solidFill>
                            <a:srgbClr val="000000"/>
                          </a:solidFill>
                          <a:uFill>
                            <a:solidFill>
                              <a:srgbClr val="ffffff"/>
                            </a:solidFill>
                          </a:uFill>
                          <a:latin typeface="微軟正黑體"/>
                          <a:ea typeface="微軟正黑體"/>
                        </a:rPr>
                        <a:t>工資照給</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r>
            </a:tbl>
          </a:graphicData>
        </a:graphic>
      </p:graphicFrame>
      <p:sp>
        <p:nvSpPr>
          <p:cNvPr id="615" name="TextShape 3"/>
          <p:cNvSpPr txBox="1"/>
          <p:nvPr/>
        </p:nvSpPr>
        <p:spPr>
          <a:xfrm>
            <a:off x="509760" y="6443640"/>
            <a:ext cx="907560" cy="309240"/>
          </a:xfrm>
          <a:prstGeom prst="rect">
            <a:avLst/>
          </a:prstGeom>
          <a:noFill/>
          <a:ln>
            <a:noFill/>
          </a:ln>
        </p:spPr>
        <p:txBody>
          <a:bodyPr lIns="90000" rIns="90000" tIns="46800" bIns="46800"/>
          <a:p>
            <a:pPr algn="ctr">
              <a:lnSpc>
                <a:spcPct val="100000"/>
              </a:lnSpc>
            </a:pPr>
            <a:fld id="{D4AEE2CF-ABF5-4DF6-BA4E-1BF636EBA0E4}"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616" name="TextShape 4"/>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94" dur="indefinite" restart="never" nodeType="tmRoot">
          <p:childTnLst>
            <p:seq>
              <p:cTn id="95"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7" name="CustomShape 1"/>
          <p:cNvSpPr/>
          <p:nvPr/>
        </p:nvSpPr>
        <p:spPr>
          <a:xfrm>
            <a:off x="304920" y="351000"/>
            <a:ext cx="8305560" cy="56304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600" spc="-1" strike="noStrike">
                <a:solidFill>
                  <a:srgbClr val="ffffff"/>
                </a:solidFill>
                <a:uFill>
                  <a:solidFill>
                    <a:srgbClr val="ffffff"/>
                  </a:solidFill>
                </a:uFill>
                <a:latin typeface="Gill Sans MT"/>
                <a:ea typeface="標楷體"/>
              </a:rPr>
              <a:t>請假  </a:t>
            </a:r>
            <a:r>
              <a:rPr b="1" lang="en-US" sz="3600" spc="-1" strike="noStrike">
                <a:solidFill>
                  <a:srgbClr val="ffffff"/>
                </a:solidFill>
                <a:uFill>
                  <a:solidFill>
                    <a:srgbClr val="ffffff"/>
                  </a:solidFill>
                </a:uFill>
                <a:latin typeface="Gill Sans MT"/>
                <a:ea typeface="標楷體"/>
              </a:rPr>
              <a:t>»</a:t>
            </a:r>
            <a:r>
              <a:rPr b="1" lang="en-US" sz="3600" spc="-1" strike="noStrike">
                <a:solidFill>
                  <a:srgbClr val="ffffff"/>
                </a:solidFill>
                <a:uFill>
                  <a:solidFill>
                    <a:srgbClr val="ffffff"/>
                  </a:solidFill>
                </a:uFill>
                <a:latin typeface="Gill Sans MT"/>
                <a:ea typeface="標楷體"/>
              </a:rPr>
              <a:t>勞工請假規則</a:t>
            </a:r>
            <a:endParaRPr b="0" lang="en-US" sz="1800" spc="-1" strike="noStrike">
              <a:solidFill>
                <a:srgbClr val="000000"/>
              </a:solidFill>
              <a:uFill>
                <a:solidFill>
                  <a:srgbClr val="ffffff"/>
                </a:solidFill>
              </a:uFill>
              <a:latin typeface="Arial"/>
            </a:endParaRPr>
          </a:p>
        </p:txBody>
      </p:sp>
      <p:graphicFrame>
        <p:nvGraphicFramePr>
          <p:cNvPr id="618" name="Table 2"/>
          <p:cNvGraphicFramePr/>
          <p:nvPr/>
        </p:nvGraphicFramePr>
        <p:xfrm>
          <a:off x="252360" y="1220760"/>
          <a:ext cx="8642160" cy="5433480"/>
        </p:xfrm>
        <a:graphic>
          <a:graphicData uri="http://schemas.openxmlformats.org/drawingml/2006/table">
            <a:tbl>
              <a:tblPr/>
              <a:tblGrid>
                <a:gridCol w="1260360"/>
                <a:gridCol w="5918040"/>
                <a:gridCol w="1463760"/>
              </a:tblGrid>
              <a:tr h="484920">
                <a:tc>
                  <a:txBody>
                    <a:bodyPr lIns="90000" rIns="90000" tIns="45360" bIns="45360" anchor="ctr"/>
                    <a:p>
                      <a:pPr marL="343080" indent="-339480" algn="ctr">
                        <a:lnSpc>
                          <a:spcPct val="108000"/>
                        </a:lnSpc>
                      </a:pPr>
                      <a:r>
                        <a:rPr b="0" lang="en-US" sz="2000" spc="-1" strike="noStrike">
                          <a:solidFill>
                            <a:srgbClr val="ffffff"/>
                          </a:solidFill>
                          <a:uFill>
                            <a:solidFill>
                              <a:srgbClr val="ffffff"/>
                            </a:solidFill>
                          </a:uFill>
                          <a:latin typeface="微軟正黑體"/>
                          <a:ea typeface="微軟正黑體"/>
                        </a:rPr>
                        <a:t>假別</a:t>
                      </a:r>
                      <a:endParaRPr b="0" lang="en-US" sz="1800" spc="-1" strike="noStrike">
                        <a:solidFill>
                          <a:srgbClr val="000000"/>
                        </a:solidFill>
                        <a:uFill>
                          <a:solidFill>
                            <a:srgbClr val="ffffff"/>
                          </a:solidFill>
                        </a:uFill>
                        <a:latin typeface="Arial"/>
                      </a:endParaRPr>
                    </a:p>
                  </a:txBody>
                  <a:tcPr marL="90000" marR="90000">
                    <a:lnL w="2880">
                      <a:solidFill>
                        <a:srgbClr val="000000"/>
                      </a:solidFill>
                    </a:lnL>
                    <a:lnR w="2880">
                      <a:solidFill>
                        <a:srgbClr val="ffffff"/>
                      </a:solidFill>
                    </a:lnR>
                    <a:lnT w="2880">
                      <a:solidFill>
                        <a:srgbClr val="000000"/>
                      </a:solidFill>
                    </a:lnT>
                    <a:lnB w="2880">
                      <a:solidFill>
                        <a:srgbClr val="000000"/>
                      </a:solidFill>
                    </a:lnB>
                    <a:solidFill>
                      <a:srgbClr val="000000"/>
                    </a:solidFill>
                  </a:tcPr>
                </a:tc>
                <a:tc>
                  <a:txBody>
                    <a:bodyPr lIns="90000" rIns="90000" tIns="45360" bIns="45360" anchor="ctr"/>
                    <a:p>
                      <a:pPr marL="343080" indent="-339480" algn="ctr">
                        <a:lnSpc>
                          <a:spcPct val="108000"/>
                        </a:lnSpc>
                      </a:pPr>
                      <a:r>
                        <a:rPr b="0" lang="en-US" sz="2000" spc="-1" strike="noStrike">
                          <a:solidFill>
                            <a:srgbClr val="ffffff"/>
                          </a:solidFill>
                          <a:uFill>
                            <a:solidFill>
                              <a:srgbClr val="ffffff"/>
                            </a:solidFill>
                          </a:uFill>
                          <a:latin typeface="微軟正黑體"/>
                          <a:ea typeface="微軟正黑體"/>
                        </a:rPr>
                        <a:t>給假規定</a:t>
                      </a:r>
                      <a:endParaRPr b="0" lang="en-US" sz="1800" spc="-1" strike="noStrike">
                        <a:solidFill>
                          <a:srgbClr val="000000"/>
                        </a:solidFill>
                        <a:uFill>
                          <a:solidFill>
                            <a:srgbClr val="ffffff"/>
                          </a:solidFill>
                        </a:uFill>
                        <a:latin typeface="Arial"/>
                      </a:endParaRPr>
                    </a:p>
                  </a:txBody>
                  <a:tcPr marL="90000" marR="90000">
                    <a:lnL w="2880">
                      <a:solidFill>
                        <a:srgbClr val="ffffff"/>
                      </a:solidFill>
                    </a:lnL>
                    <a:lnR w="2880">
                      <a:solidFill>
                        <a:srgbClr val="ffffff"/>
                      </a:solidFill>
                    </a:lnR>
                    <a:lnT w="2880">
                      <a:solidFill>
                        <a:srgbClr val="000000"/>
                      </a:solidFill>
                    </a:lnT>
                    <a:lnB w="2880">
                      <a:solidFill>
                        <a:srgbClr val="000000"/>
                      </a:solidFill>
                    </a:lnB>
                    <a:solidFill>
                      <a:srgbClr val="000000"/>
                    </a:solidFill>
                  </a:tcPr>
                </a:tc>
                <a:tc>
                  <a:txBody>
                    <a:bodyPr lIns="90000" rIns="90000" tIns="45360" bIns="45360" anchor="ctr"/>
                    <a:p>
                      <a:pPr marL="343080" indent="-339480" algn="ctr">
                        <a:lnSpc>
                          <a:spcPct val="108000"/>
                        </a:lnSpc>
                      </a:pPr>
                      <a:r>
                        <a:rPr b="0" lang="en-US" sz="2000" spc="-1" strike="noStrike">
                          <a:solidFill>
                            <a:srgbClr val="ffffff"/>
                          </a:solidFill>
                          <a:uFill>
                            <a:solidFill>
                              <a:srgbClr val="ffffff"/>
                            </a:solidFill>
                          </a:uFill>
                          <a:latin typeface="微軟正黑體"/>
                          <a:ea typeface="微軟正黑體"/>
                        </a:rPr>
                        <a:t>工資</a:t>
                      </a:r>
                      <a:endParaRPr b="0" lang="en-US" sz="1800" spc="-1" strike="noStrike">
                        <a:solidFill>
                          <a:srgbClr val="000000"/>
                        </a:solidFill>
                        <a:uFill>
                          <a:solidFill>
                            <a:srgbClr val="ffffff"/>
                          </a:solidFill>
                        </a:uFill>
                        <a:latin typeface="Arial"/>
                      </a:endParaRPr>
                    </a:p>
                  </a:txBody>
                  <a:tcPr marL="90000" marR="90000">
                    <a:lnL w="2880">
                      <a:solidFill>
                        <a:srgbClr val="ffffff"/>
                      </a:solidFill>
                    </a:lnL>
                    <a:lnR w="2880">
                      <a:solidFill>
                        <a:srgbClr val="000000"/>
                      </a:solidFill>
                    </a:lnR>
                    <a:lnT w="2880">
                      <a:solidFill>
                        <a:srgbClr val="000000"/>
                      </a:solidFill>
                    </a:lnT>
                    <a:lnB w="2880">
                      <a:solidFill>
                        <a:srgbClr val="000000"/>
                      </a:solidFill>
                    </a:lnB>
                    <a:solidFill>
                      <a:srgbClr val="000000"/>
                    </a:solidFill>
                  </a:tcPr>
                </a:tc>
              </a:tr>
              <a:tr h="484920">
                <a:tc>
                  <a:txBody>
                    <a:bodyPr lIns="90000" rIns="90000" tIns="45360" bIns="45360" anchor="ctr"/>
                    <a:p>
                      <a:pPr marL="343080" indent="-339480" algn="ctr">
                        <a:lnSpc>
                          <a:spcPct val="108000"/>
                        </a:lnSpc>
                      </a:pPr>
                      <a:r>
                        <a:rPr b="0" lang="en-US" sz="2000" spc="-1" strike="noStrike">
                          <a:solidFill>
                            <a:srgbClr val="000000"/>
                          </a:solidFill>
                          <a:uFill>
                            <a:solidFill>
                              <a:srgbClr val="ffffff"/>
                            </a:solidFill>
                          </a:uFill>
                          <a:latin typeface="微軟正黑體"/>
                          <a:ea typeface="微軟正黑體"/>
                        </a:rPr>
                        <a:t>婚假</a:t>
                      </a:r>
                      <a:endParaRPr b="0" lang="en-US" sz="1800" spc="-1" strike="noStrike">
                        <a:solidFill>
                          <a:srgbClr val="000000"/>
                        </a:solidFill>
                        <a:uFill>
                          <a:solidFill>
                            <a:srgbClr val="ffffff"/>
                          </a:solidFill>
                        </a:uFill>
                        <a:latin typeface="Arial"/>
                      </a:endParaRPr>
                    </a:p>
                  </a:txBody>
                  <a:tcPr marL="90000" marR="9000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90000" rIns="90000" tIns="45360" bIns="45360" anchor="ctr"/>
                    <a:p>
                      <a:pPr marL="343080" indent="-339480">
                        <a:lnSpc>
                          <a:spcPct val="108000"/>
                        </a:lnSpc>
                      </a:pPr>
                      <a:r>
                        <a:rPr b="0" lang="en-US" sz="2000" spc="-1" strike="noStrike">
                          <a:solidFill>
                            <a:srgbClr val="000000"/>
                          </a:solidFill>
                          <a:uFill>
                            <a:solidFill>
                              <a:srgbClr val="ffffff"/>
                            </a:solidFill>
                          </a:uFill>
                          <a:latin typeface="微軟正黑體"/>
                          <a:ea typeface="微軟正黑體"/>
                        </a:rPr>
                        <a:t>8</a:t>
                      </a:r>
                      <a:r>
                        <a:rPr b="0" lang="en-US" sz="2000" spc="-1" strike="noStrike">
                          <a:solidFill>
                            <a:srgbClr val="000000"/>
                          </a:solidFill>
                          <a:uFill>
                            <a:solidFill>
                              <a:srgbClr val="ffffff"/>
                            </a:solidFill>
                          </a:uFill>
                          <a:latin typeface="微軟正黑體"/>
                          <a:ea typeface="微軟正黑體"/>
                        </a:rPr>
                        <a:t>日</a:t>
                      </a:r>
                      <a:endParaRPr b="0" lang="en-US" sz="1800" spc="-1" strike="noStrike">
                        <a:solidFill>
                          <a:srgbClr val="000000"/>
                        </a:solidFill>
                        <a:uFill>
                          <a:solidFill>
                            <a:srgbClr val="ffffff"/>
                          </a:solidFill>
                        </a:uFill>
                        <a:latin typeface="Arial"/>
                      </a:endParaRPr>
                    </a:p>
                  </a:txBody>
                  <a:tcPr marL="90000" marR="9000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90000" rIns="90000" tIns="45360" bIns="45360" anchor="ctr"/>
                    <a:p>
                      <a:pPr marL="343080" indent="-339480">
                        <a:lnSpc>
                          <a:spcPct val="108000"/>
                        </a:lnSpc>
                      </a:pPr>
                      <a:r>
                        <a:rPr b="0" lang="en-US" sz="2000" spc="-1" strike="noStrike">
                          <a:solidFill>
                            <a:srgbClr val="000000"/>
                          </a:solidFill>
                          <a:uFill>
                            <a:solidFill>
                              <a:srgbClr val="ffffff"/>
                            </a:solidFill>
                          </a:uFill>
                          <a:latin typeface="微軟正黑體"/>
                          <a:ea typeface="微軟正黑體"/>
                        </a:rPr>
                        <a:t>工資照給</a:t>
                      </a:r>
                      <a:endParaRPr b="0" lang="en-US" sz="1800" spc="-1" strike="noStrike">
                        <a:solidFill>
                          <a:srgbClr val="000000"/>
                        </a:solidFill>
                        <a:uFill>
                          <a:solidFill>
                            <a:srgbClr val="ffffff"/>
                          </a:solidFill>
                        </a:uFill>
                        <a:latin typeface="Arial"/>
                      </a:endParaRPr>
                    </a:p>
                  </a:txBody>
                  <a:tcPr marL="90000" marR="9000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r>
              <a:tr h="1784880">
                <a:tc>
                  <a:txBody>
                    <a:bodyPr lIns="90000" rIns="90000" tIns="45360" bIns="45360" anchor="ctr"/>
                    <a:p>
                      <a:pPr marL="343080" indent="-339480" algn="ctr">
                        <a:lnSpc>
                          <a:spcPct val="108000"/>
                        </a:lnSpc>
                      </a:pPr>
                      <a:r>
                        <a:rPr b="0" lang="en-US" sz="2000" spc="-1" strike="noStrike">
                          <a:solidFill>
                            <a:srgbClr val="000000"/>
                          </a:solidFill>
                          <a:uFill>
                            <a:solidFill>
                              <a:srgbClr val="ffffff"/>
                            </a:solidFill>
                          </a:uFill>
                          <a:latin typeface="微軟正黑體"/>
                          <a:ea typeface="微軟正黑體"/>
                        </a:rPr>
                        <a:t>喪假</a:t>
                      </a:r>
                      <a:endParaRPr b="0" lang="en-US" sz="1800" spc="-1" strike="noStrike">
                        <a:solidFill>
                          <a:srgbClr val="000000"/>
                        </a:solidFill>
                        <a:uFill>
                          <a:solidFill>
                            <a:srgbClr val="ffffff"/>
                          </a:solidFill>
                        </a:uFill>
                        <a:latin typeface="Arial"/>
                      </a:endParaRPr>
                    </a:p>
                  </a:txBody>
                  <a:tcPr marL="90000" marR="9000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90000" rIns="90000" tIns="45360" bIns="45360" anchor="ctr"/>
                    <a:p>
                      <a:pPr marL="343080" indent="-339480">
                        <a:lnSpc>
                          <a:spcPct val="108000"/>
                        </a:lnSpc>
                      </a:pPr>
                      <a:r>
                        <a:rPr b="0" lang="en-US" sz="2000" spc="-1" strike="noStrike">
                          <a:solidFill>
                            <a:srgbClr val="000000"/>
                          </a:solidFill>
                          <a:uFill>
                            <a:solidFill>
                              <a:srgbClr val="ffffff"/>
                            </a:solidFill>
                          </a:uFill>
                          <a:latin typeface="微軟正黑體"/>
                          <a:ea typeface="微軟正黑體"/>
                        </a:rPr>
                        <a:t>1.</a:t>
                      </a:r>
                      <a:r>
                        <a:rPr b="0" lang="en-US" sz="2000" spc="-1" strike="noStrike">
                          <a:solidFill>
                            <a:srgbClr val="000000"/>
                          </a:solidFill>
                          <a:uFill>
                            <a:solidFill>
                              <a:srgbClr val="ffffff"/>
                            </a:solidFill>
                          </a:uFill>
                          <a:latin typeface="微軟正黑體"/>
                          <a:ea typeface="微軟正黑體"/>
                        </a:rPr>
                        <a:t>父母、養父母、繼父母、配偶喪亡者：</a:t>
                      </a:r>
                      <a:r>
                        <a:rPr b="0" lang="en-US" sz="2000" spc="-1" strike="noStrike">
                          <a:solidFill>
                            <a:srgbClr val="000000"/>
                          </a:solidFill>
                          <a:uFill>
                            <a:solidFill>
                              <a:srgbClr val="ffffff"/>
                            </a:solidFill>
                          </a:uFill>
                          <a:latin typeface="微軟正黑體"/>
                          <a:ea typeface="微軟正黑體"/>
                        </a:rPr>
                        <a:t>8</a:t>
                      </a:r>
                      <a:r>
                        <a:rPr b="0" lang="en-US" sz="2000" spc="-1" strike="noStrike">
                          <a:solidFill>
                            <a:srgbClr val="000000"/>
                          </a:solidFill>
                          <a:uFill>
                            <a:solidFill>
                              <a:srgbClr val="ffffff"/>
                            </a:solidFill>
                          </a:uFill>
                          <a:latin typeface="微軟正黑體"/>
                          <a:ea typeface="微軟正黑體"/>
                        </a:rPr>
                        <a:t>日</a:t>
                      </a:r>
                      <a:endParaRPr b="0" lang="en-US" sz="1800" spc="-1" strike="noStrike">
                        <a:solidFill>
                          <a:srgbClr val="000000"/>
                        </a:solidFill>
                        <a:uFill>
                          <a:solidFill>
                            <a:srgbClr val="ffffff"/>
                          </a:solidFill>
                        </a:uFill>
                        <a:latin typeface="Arial"/>
                      </a:endParaRPr>
                    </a:p>
                    <a:p>
                      <a:pPr marL="343080" indent="-339480">
                        <a:lnSpc>
                          <a:spcPct val="108000"/>
                        </a:lnSpc>
                      </a:pPr>
                      <a:r>
                        <a:rPr b="0" lang="en-US" sz="2000" spc="-1" strike="noStrike">
                          <a:solidFill>
                            <a:srgbClr val="000000"/>
                          </a:solidFill>
                          <a:uFill>
                            <a:solidFill>
                              <a:srgbClr val="ffffff"/>
                            </a:solidFill>
                          </a:uFill>
                          <a:latin typeface="微軟正黑體"/>
                          <a:ea typeface="微軟正黑體"/>
                        </a:rPr>
                        <a:t>2.</a:t>
                      </a:r>
                      <a:r>
                        <a:rPr b="0" lang="en-US" sz="2000" spc="-1" strike="noStrike">
                          <a:solidFill>
                            <a:srgbClr val="000000"/>
                          </a:solidFill>
                          <a:uFill>
                            <a:solidFill>
                              <a:srgbClr val="ffffff"/>
                            </a:solidFill>
                          </a:uFill>
                          <a:latin typeface="微軟正黑體"/>
                          <a:ea typeface="微軟正黑體"/>
                        </a:rPr>
                        <a:t>祖父母、子女、配偶之父母、配偶之養父母或繼父母喪亡者：</a:t>
                      </a:r>
                      <a:r>
                        <a:rPr b="0" lang="en-US" sz="2000" spc="-1" strike="noStrike">
                          <a:solidFill>
                            <a:srgbClr val="000000"/>
                          </a:solidFill>
                          <a:uFill>
                            <a:solidFill>
                              <a:srgbClr val="ffffff"/>
                            </a:solidFill>
                          </a:uFill>
                          <a:latin typeface="微軟正黑體"/>
                          <a:ea typeface="微軟正黑體"/>
                        </a:rPr>
                        <a:t>6</a:t>
                      </a:r>
                      <a:r>
                        <a:rPr b="0" lang="en-US" sz="2000" spc="-1" strike="noStrike">
                          <a:solidFill>
                            <a:srgbClr val="000000"/>
                          </a:solidFill>
                          <a:uFill>
                            <a:solidFill>
                              <a:srgbClr val="ffffff"/>
                            </a:solidFill>
                          </a:uFill>
                          <a:latin typeface="微軟正黑體"/>
                          <a:ea typeface="微軟正黑體"/>
                        </a:rPr>
                        <a:t>日</a:t>
                      </a:r>
                      <a:endParaRPr b="0" lang="en-US" sz="1800" spc="-1" strike="noStrike">
                        <a:solidFill>
                          <a:srgbClr val="000000"/>
                        </a:solidFill>
                        <a:uFill>
                          <a:solidFill>
                            <a:srgbClr val="ffffff"/>
                          </a:solidFill>
                        </a:uFill>
                        <a:latin typeface="Arial"/>
                      </a:endParaRPr>
                    </a:p>
                    <a:p>
                      <a:pPr marL="343080" indent="-339480">
                        <a:lnSpc>
                          <a:spcPct val="108000"/>
                        </a:lnSpc>
                      </a:pPr>
                      <a:r>
                        <a:rPr b="0" lang="en-US" sz="2000" spc="-1" strike="noStrike">
                          <a:solidFill>
                            <a:srgbClr val="000000"/>
                          </a:solidFill>
                          <a:uFill>
                            <a:solidFill>
                              <a:srgbClr val="ffffff"/>
                            </a:solidFill>
                          </a:uFill>
                          <a:latin typeface="微軟正黑體"/>
                          <a:ea typeface="微軟正黑體"/>
                        </a:rPr>
                        <a:t>3.</a:t>
                      </a:r>
                      <a:r>
                        <a:rPr b="0" lang="en-US" sz="2000" spc="-1" strike="noStrike">
                          <a:solidFill>
                            <a:srgbClr val="000000"/>
                          </a:solidFill>
                          <a:uFill>
                            <a:solidFill>
                              <a:srgbClr val="ffffff"/>
                            </a:solidFill>
                          </a:uFill>
                          <a:latin typeface="微軟正黑體"/>
                          <a:ea typeface="微軟正黑體"/>
                        </a:rPr>
                        <a:t>曾祖父母、兄弟姊妹、配偶之祖父母喪亡者：</a:t>
                      </a:r>
                      <a:r>
                        <a:rPr b="0" lang="en-US" sz="2000" spc="-1" strike="noStrike">
                          <a:solidFill>
                            <a:srgbClr val="000000"/>
                          </a:solidFill>
                          <a:uFill>
                            <a:solidFill>
                              <a:srgbClr val="ffffff"/>
                            </a:solidFill>
                          </a:uFill>
                          <a:latin typeface="微軟正黑體"/>
                          <a:ea typeface="微軟正黑體"/>
                        </a:rPr>
                        <a:t>3</a:t>
                      </a:r>
                      <a:r>
                        <a:rPr b="0" lang="en-US" sz="2000" spc="-1" strike="noStrike">
                          <a:solidFill>
                            <a:srgbClr val="000000"/>
                          </a:solidFill>
                          <a:uFill>
                            <a:solidFill>
                              <a:srgbClr val="ffffff"/>
                            </a:solidFill>
                          </a:uFill>
                          <a:latin typeface="微軟正黑體"/>
                          <a:ea typeface="微軟正黑體"/>
                        </a:rPr>
                        <a:t>日</a:t>
                      </a:r>
                      <a:endParaRPr b="0" lang="en-US" sz="1800" spc="-1" strike="noStrike">
                        <a:solidFill>
                          <a:srgbClr val="000000"/>
                        </a:solidFill>
                        <a:uFill>
                          <a:solidFill>
                            <a:srgbClr val="ffffff"/>
                          </a:solidFill>
                        </a:uFill>
                        <a:latin typeface="Arial"/>
                      </a:endParaRPr>
                    </a:p>
                  </a:txBody>
                  <a:tcPr marL="90000" marR="9000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90000" rIns="90000" tIns="45360" bIns="45360" anchor="ctr"/>
                    <a:p>
                      <a:pPr marL="343080" indent="-339480">
                        <a:lnSpc>
                          <a:spcPct val="108000"/>
                        </a:lnSpc>
                      </a:pPr>
                      <a:r>
                        <a:rPr b="0" lang="en-US" sz="2000" spc="-1" strike="noStrike">
                          <a:solidFill>
                            <a:srgbClr val="000000"/>
                          </a:solidFill>
                          <a:uFill>
                            <a:solidFill>
                              <a:srgbClr val="ffffff"/>
                            </a:solidFill>
                          </a:uFill>
                          <a:latin typeface="微軟正黑體"/>
                          <a:ea typeface="微軟正黑體"/>
                        </a:rPr>
                        <a:t>工資照給</a:t>
                      </a:r>
                      <a:endParaRPr b="0" lang="en-US" sz="1800" spc="-1" strike="noStrike">
                        <a:solidFill>
                          <a:srgbClr val="000000"/>
                        </a:solidFill>
                        <a:uFill>
                          <a:solidFill>
                            <a:srgbClr val="ffffff"/>
                          </a:solidFill>
                        </a:uFill>
                        <a:latin typeface="Arial"/>
                      </a:endParaRPr>
                    </a:p>
                  </a:txBody>
                  <a:tcPr marL="90000" marR="9000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r>
              <a:tr h="1441080">
                <a:tc>
                  <a:txBody>
                    <a:bodyPr lIns="90000" rIns="90000" tIns="45360" bIns="45360" anchor="ctr"/>
                    <a:p>
                      <a:pPr marL="343080" indent="-339480" algn="ctr">
                        <a:lnSpc>
                          <a:spcPct val="108000"/>
                        </a:lnSpc>
                      </a:pPr>
                      <a:r>
                        <a:rPr b="0" lang="en-US" sz="2000" spc="-1" strike="noStrike">
                          <a:solidFill>
                            <a:srgbClr val="000000"/>
                          </a:solidFill>
                          <a:uFill>
                            <a:solidFill>
                              <a:srgbClr val="ffffff"/>
                            </a:solidFill>
                          </a:uFill>
                          <a:latin typeface="微軟正黑體"/>
                          <a:ea typeface="微軟正黑體"/>
                        </a:rPr>
                        <a:t>普通</a:t>
                      </a:r>
                      <a:endParaRPr b="0" lang="en-US" sz="1800" spc="-1" strike="noStrike">
                        <a:solidFill>
                          <a:srgbClr val="000000"/>
                        </a:solidFill>
                        <a:uFill>
                          <a:solidFill>
                            <a:srgbClr val="ffffff"/>
                          </a:solidFill>
                        </a:uFill>
                        <a:latin typeface="Arial"/>
                      </a:endParaRPr>
                    </a:p>
                    <a:p>
                      <a:pPr marL="343080" indent="-339480" algn="ctr">
                        <a:lnSpc>
                          <a:spcPct val="108000"/>
                        </a:lnSpc>
                      </a:pPr>
                      <a:r>
                        <a:rPr b="0" lang="en-US" sz="2000" spc="-1" strike="noStrike">
                          <a:solidFill>
                            <a:srgbClr val="000000"/>
                          </a:solidFill>
                          <a:uFill>
                            <a:solidFill>
                              <a:srgbClr val="ffffff"/>
                            </a:solidFill>
                          </a:uFill>
                          <a:latin typeface="微軟正黑體"/>
                          <a:ea typeface="微軟正黑體"/>
                        </a:rPr>
                        <a:t>傷病假</a:t>
                      </a:r>
                      <a:endParaRPr b="0" lang="en-US" sz="1800" spc="-1" strike="noStrike">
                        <a:solidFill>
                          <a:srgbClr val="000000"/>
                        </a:solidFill>
                        <a:uFill>
                          <a:solidFill>
                            <a:srgbClr val="ffffff"/>
                          </a:solidFill>
                        </a:uFill>
                        <a:latin typeface="Arial"/>
                      </a:endParaRPr>
                    </a:p>
                  </a:txBody>
                  <a:tcPr marL="90000" marR="9000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90000" rIns="90000" tIns="45360" bIns="45360" anchor="ctr"/>
                    <a:p>
                      <a:pPr marL="343080" indent="-339480">
                        <a:lnSpc>
                          <a:spcPct val="108000"/>
                        </a:lnSpc>
                      </a:pPr>
                      <a:r>
                        <a:rPr b="0" lang="en-US" sz="2000" spc="-1" strike="noStrike">
                          <a:solidFill>
                            <a:srgbClr val="000000"/>
                          </a:solidFill>
                          <a:uFill>
                            <a:solidFill>
                              <a:srgbClr val="ffffff"/>
                            </a:solidFill>
                          </a:uFill>
                          <a:latin typeface="微軟正黑體"/>
                          <a:ea typeface="微軟正黑體"/>
                        </a:rPr>
                        <a:t>1.</a:t>
                      </a:r>
                      <a:r>
                        <a:rPr b="0" lang="en-US" sz="2000" spc="-1" strike="noStrike">
                          <a:solidFill>
                            <a:srgbClr val="000000"/>
                          </a:solidFill>
                          <a:uFill>
                            <a:solidFill>
                              <a:srgbClr val="ffffff"/>
                            </a:solidFill>
                          </a:uFill>
                          <a:latin typeface="微軟正黑體"/>
                          <a:ea typeface="微軟正黑體"/>
                        </a:rPr>
                        <a:t>未住院，</a:t>
                      </a:r>
                      <a:r>
                        <a:rPr b="0" lang="en-US" sz="2000" spc="-1" strike="noStrike">
                          <a:solidFill>
                            <a:srgbClr val="000000"/>
                          </a:solidFill>
                          <a:uFill>
                            <a:solidFill>
                              <a:srgbClr val="ffffff"/>
                            </a:solidFill>
                          </a:uFill>
                          <a:latin typeface="微軟正黑體"/>
                          <a:ea typeface="微軟正黑體"/>
                        </a:rPr>
                        <a:t>1</a:t>
                      </a:r>
                      <a:r>
                        <a:rPr b="0" lang="en-US" sz="2000" spc="-1" strike="noStrike">
                          <a:solidFill>
                            <a:srgbClr val="000000"/>
                          </a:solidFill>
                          <a:uFill>
                            <a:solidFill>
                              <a:srgbClr val="ffffff"/>
                            </a:solidFill>
                          </a:uFill>
                          <a:latin typeface="微軟正黑體"/>
                          <a:ea typeface="微軟正黑體"/>
                        </a:rPr>
                        <a:t>年內合計不得超過</a:t>
                      </a:r>
                      <a:r>
                        <a:rPr b="0" lang="en-US" sz="2000" spc="-1" strike="noStrike">
                          <a:solidFill>
                            <a:srgbClr val="000000"/>
                          </a:solidFill>
                          <a:uFill>
                            <a:solidFill>
                              <a:srgbClr val="ffffff"/>
                            </a:solidFill>
                          </a:uFill>
                          <a:latin typeface="微軟正黑體"/>
                          <a:ea typeface="微軟正黑體"/>
                        </a:rPr>
                        <a:t>30</a:t>
                      </a:r>
                      <a:r>
                        <a:rPr b="0" lang="en-US" sz="2000" spc="-1" strike="noStrike">
                          <a:solidFill>
                            <a:srgbClr val="000000"/>
                          </a:solidFill>
                          <a:uFill>
                            <a:solidFill>
                              <a:srgbClr val="ffffff"/>
                            </a:solidFill>
                          </a:uFill>
                          <a:latin typeface="微軟正黑體"/>
                          <a:ea typeface="微軟正黑體"/>
                        </a:rPr>
                        <a:t>日</a:t>
                      </a:r>
                      <a:endParaRPr b="0" lang="en-US" sz="1800" spc="-1" strike="noStrike">
                        <a:solidFill>
                          <a:srgbClr val="000000"/>
                        </a:solidFill>
                        <a:uFill>
                          <a:solidFill>
                            <a:srgbClr val="ffffff"/>
                          </a:solidFill>
                        </a:uFill>
                        <a:latin typeface="Arial"/>
                      </a:endParaRPr>
                    </a:p>
                    <a:p>
                      <a:pPr marL="343080" indent="-339480">
                        <a:lnSpc>
                          <a:spcPct val="108000"/>
                        </a:lnSpc>
                      </a:pPr>
                      <a:r>
                        <a:rPr b="0" lang="en-US" sz="2000" spc="-1" strike="noStrike">
                          <a:solidFill>
                            <a:srgbClr val="000000"/>
                          </a:solidFill>
                          <a:uFill>
                            <a:solidFill>
                              <a:srgbClr val="ffffff"/>
                            </a:solidFill>
                          </a:uFill>
                          <a:latin typeface="微軟正黑體"/>
                          <a:ea typeface="微軟正黑體"/>
                        </a:rPr>
                        <a:t>2.</a:t>
                      </a:r>
                      <a:r>
                        <a:rPr b="0" lang="en-US" sz="2000" spc="-1" strike="noStrike">
                          <a:solidFill>
                            <a:srgbClr val="000000"/>
                          </a:solidFill>
                          <a:uFill>
                            <a:solidFill>
                              <a:srgbClr val="ffffff"/>
                            </a:solidFill>
                          </a:uFill>
                          <a:latin typeface="微軟正黑體"/>
                          <a:ea typeface="微軟正黑體"/>
                        </a:rPr>
                        <a:t>住院者，</a:t>
                      </a:r>
                      <a:r>
                        <a:rPr b="0" lang="en-US" sz="2000" spc="-1" strike="noStrike">
                          <a:solidFill>
                            <a:srgbClr val="000000"/>
                          </a:solidFill>
                          <a:uFill>
                            <a:solidFill>
                              <a:srgbClr val="ffffff"/>
                            </a:solidFill>
                          </a:uFill>
                          <a:latin typeface="微軟正黑體"/>
                          <a:ea typeface="微軟正黑體"/>
                        </a:rPr>
                        <a:t>2</a:t>
                      </a:r>
                      <a:r>
                        <a:rPr b="0" lang="en-US" sz="2000" spc="-1" strike="noStrike">
                          <a:solidFill>
                            <a:srgbClr val="000000"/>
                          </a:solidFill>
                          <a:uFill>
                            <a:solidFill>
                              <a:srgbClr val="ffffff"/>
                            </a:solidFill>
                          </a:uFill>
                          <a:latin typeface="微軟正黑體"/>
                          <a:ea typeface="微軟正黑體"/>
                        </a:rPr>
                        <a:t>年內合計不得超過</a:t>
                      </a:r>
                      <a:r>
                        <a:rPr b="0" lang="en-US" sz="2000" spc="-1" strike="noStrike">
                          <a:solidFill>
                            <a:srgbClr val="000000"/>
                          </a:solidFill>
                          <a:uFill>
                            <a:solidFill>
                              <a:srgbClr val="ffffff"/>
                            </a:solidFill>
                          </a:uFill>
                          <a:latin typeface="微軟正黑體"/>
                          <a:ea typeface="微軟正黑體"/>
                        </a:rPr>
                        <a:t>1</a:t>
                      </a:r>
                      <a:r>
                        <a:rPr b="0" lang="en-US" sz="2000" spc="-1" strike="noStrike">
                          <a:solidFill>
                            <a:srgbClr val="000000"/>
                          </a:solidFill>
                          <a:uFill>
                            <a:solidFill>
                              <a:srgbClr val="ffffff"/>
                            </a:solidFill>
                          </a:uFill>
                          <a:latin typeface="微軟正黑體"/>
                          <a:ea typeface="微軟正黑體"/>
                        </a:rPr>
                        <a:t>年</a:t>
                      </a:r>
                      <a:endParaRPr b="0" lang="en-US" sz="1800" spc="-1" strike="noStrike">
                        <a:solidFill>
                          <a:srgbClr val="000000"/>
                        </a:solidFill>
                        <a:uFill>
                          <a:solidFill>
                            <a:srgbClr val="ffffff"/>
                          </a:solidFill>
                        </a:uFill>
                        <a:latin typeface="Arial"/>
                      </a:endParaRPr>
                    </a:p>
                    <a:p>
                      <a:pPr marL="343080" indent="-339480">
                        <a:lnSpc>
                          <a:spcPct val="108000"/>
                        </a:lnSpc>
                      </a:pPr>
                      <a:r>
                        <a:rPr b="0" lang="en-US" sz="2000" spc="-1" strike="noStrike">
                          <a:solidFill>
                            <a:srgbClr val="000000"/>
                          </a:solidFill>
                          <a:uFill>
                            <a:solidFill>
                              <a:srgbClr val="ffffff"/>
                            </a:solidFill>
                          </a:uFill>
                          <a:latin typeface="微軟正黑體"/>
                          <a:ea typeface="微軟正黑體"/>
                        </a:rPr>
                        <a:t>3.</a:t>
                      </a:r>
                      <a:r>
                        <a:rPr b="0" lang="en-US" sz="2000" spc="-1" strike="noStrike">
                          <a:solidFill>
                            <a:srgbClr val="000000"/>
                          </a:solidFill>
                          <a:uFill>
                            <a:solidFill>
                              <a:srgbClr val="ffffff"/>
                            </a:solidFill>
                          </a:uFill>
                          <a:latin typeface="微軟正黑體"/>
                          <a:ea typeface="微軟正黑體"/>
                        </a:rPr>
                        <a:t>未住院與住院傷病假</a:t>
                      </a:r>
                      <a:r>
                        <a:rPr b="0" lang="en-US" sz="2000" spc="-1" strike="noStrike">
                          <a:solidFill>
                            <a:srgbClr val="000000"/>
                          </a:solidFill>
                          <a:uFill>
                            <a:solidFill>
                              <a:srgbClr val="ffffff"/>
                            </a:solidFill>
                          </a:uFill>
                          <a:latin typeface="微軟正黑體"/>
                          <a:ea typeface="微軟正黑體"/>
                        </a:rPr>
                        <a:t>2</a:t>
                      </a:r>
                      <a:r>
                        <a:rPr b="0" lang="en-US" sz="2000" spc="-1" strike="noStrike">
                          <a:solidFill>
                            <a:srgbClr val="000000"/>
                          </a:solidFill>
                          <a:uFill>
                            <a:solidFill>
                              <a:srgbClr val="ffffff"/>
                            </a:solidFill>
                          </a:uFill>
                          <a:latin typeface="微軟正黑體"/>
                          <a:ea typeface="微軟正黑體"/>
                        </a:rPr>
                        <a:t>年內合計不得超過</a:t>
                      </a:r>
                      <a:r>
                        <a:rPr b="0" lang="en-US" sz="2000" spc="-1" strike="noStrike">
                          <a:solidFill>
                            <a:srgbClr val="000000"/>
                          </a:solidFill>
                          <a:uFill>
                            <a:solidFill>
                              <a:srgbClr val="ffffff"/>
                            </a:solidFill>
                          </a:uFill>
                          <a:latin typeface="微軟正黑體"/>
                          <a:ea typeface="微軟正黑體"/>
                        </a:rPr>
                        <a:t>1</a:t>
                      </a:r>
                      <a:r>
                        <a:rPr b="0" lang="en-US" sz="2000" spc="-1" strike="noStrike">
                          <a:solidFill>
                            <a:srgbClr val="000000"/>
                          </a:solidFill>
                          <a:uFill>
                            <a:solidFill>
                              <a:srgbClr val="ffffff"/>
                            </a:solidFill>
                          </a:uFill>
                          <a:latin typeface="微軟正黑體"/>
                          <a:ea typeface="微軟正黑體"/>
                        </a:rPr>
                        <a:t>年</a:t>
                      </a:r>
                      <a:endParaRPr b="0" lang="en-US" sz="1800" spc="-1" strike="noStrike">
                        <a:solidFill>
                          <a:srgbClr val="000000"/>
                        </a:solidFill>
                        <a:uFill>
                          <a:solidFill>
                            <a:srgbClr val="ffffff"/>
                          </a:solidFill>
                        </a:uFill>
                        <a:latin typeface="Arial"/>
                      </a:endParaRPr>
                    </a:p>
                    <a:p>
                      <a:pPr marL="343080" indent="-339480">
                        <a:lnSpc>
                          <a:spcPct val="108000"/>
                        </a:lnSpc>
                      </a:pPr>
                      <a:r>
                        <a:rPr b="0" lang="en-US" sz="2000" spc="-1" strike="noStrike">
                          <a:solidFill>
                            <a:srgbClr val="000000"/>
                          </a:solidFill>
                          <a:uFill>
                            <a:solidFill>
                              <a:srgbClr val="ffffff"/>
                            </a:solidFill>
                          </a:uFill>
                          <a:latin typeface="微軟正黑體"/>
                          <a:ea typeface="微軟正黑體"/>
                        </a:rPr>
                        <a:t>（</a:t>
                      </a:r>
                      <a:r>
                        <a:rPr b="0" lang="en-US" sz="2000" spc="-1" strike="noStrike">
                          <a:solidFill>
                            <a:srgbClr val="000000"/>
                          </a:solidFill>
                          <a:uFill>
                            <a:solidFill>
                              <a:srgbClr val="ffffff"/>
                            </a:solidFill>
                          </a:uFill>
                          <a:latin typeface="微軟正黑體"/>
                          <a:ea typeface="微軟正黑體"/>
                        </a:rPr>
                        <a:t>3</a:t>
                      </a:r>
                      <a:r>
                        <a:rPr b="0" lang="en-US" sz="2000" spc="-1" strike="noStrike">
                          <a:solidFill>
                            <a:srgbClr val="000000"/>
                          </a:solidFill>
                          <a:uFill>
                            <a:solidFill>
                              <a:srgbClr val="ffffff"/>
                            </a:solidFill>
                          </a:uFill>
                          <a:latin typeface="微軟正黑體"/>
                          <a:ea typeface="微軟正黑體"/>
                        </a:rPr>
                        <a:t>款併同考量）</a:t>
                      </a:r>
                      <a:endParaRPr b="0" lang="en-US" sz="1800" spc="-1" strike="noStrike">
                        <a:solidFill>
                          <a:srgbClr val="000000"/>
                        </a:solidFill>
                        <a:uFill>
                          <a:solidFill>
                            <a:srgbClr val="ffffff"/>
                          </a:solidFill>
                        </a:uFill>
                        <a:latin typeface="Arial"/>
                      </a:endParaRPr>
                    </a:p>
                  </a:txBody>
                  <a:tcPr marL="90000" marR="9000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90000" rIns="90000" tIns="45360" bIns="45360" anchor="ctr"/>
                    <a:p>
                      <a:pPr>
                        <a:lnSpc>
                          <a:spcPct val="108000"/>
                        </a:lnSpc>
                      </a:pPr>
                      <a:r>
                        <a:rPr b="0" lang="en-US" sz="2000" spc="-1" strike="noStrike" u="sng">
                          <a:solidFill>
                            <a:srgbClr val="000000"/>
                          </a:solidFill>
                          <a:uFill>
                            <a:solidFill>
                              <a:srgbClr val="ffffff"/>
                            </a:solidFill>
                          </a:uFill>
                          <a:latin typeface="微軟正黑體"/>
                          <a:ea typeface="微軟正黑體"/>
                        </a:rPr>
                        <a:t>一年內未超過</a:t>
                      </a:r>
                      <a:r>
                        <a:rPr b="0" lang="en-US" sz="2000" spc="-1" strike="noStrike" u="sng">
                          <a:solidFill>
                            <a:srgbClr val="000000"/>
                          </a:solidFill>
                          <a:uFill>
                            <a:solidFill>
                              <a:srgbClr val="ffffff"/>
                            </a:solidFill>
                          </a:uFill>
                          <a:latin typeface="微軟正黑體"/>
                          <a:ea typeface="微軟正黑體"/>
                        </a:rPr>
                        <a:t>30</a:t>
                      </a:r>
                      <a:r>
                        <a:rPr b="0" lang="en-US" sz="2000" spc="-1" strike="noStrike" u="sng">
                          <a:solidFill>
                            <a:srgbClr val="000000"/>
                          </a:solidFill>
                          <a:uFill>
                            <a:solidFill>
                              <a:srgbClr val="ffffff"/>
                            </a:solidFill>
                          </a:uFill>
                          <a:latin typeface="微軟正黑體"/>
                          <a:ea typeface="微軟正黑體"/>
                        </a:rPr>
                        <a:t>日部分，折半發給</a:t>
                      </a:r>
                      <a:endParaRPr b="0" lang="en-US" sz="1800" spc="-1" strike="noStrike">
                        <a:solidFill>
                          <a:srgbClr val="000000"/>
                        </a:solidFill>
                        <a:uFill>
                          <a:solidFill>
                            <a:srgbClr val="ffffff"/>
                          </a:solidFill>
                        </a:uFill>
                        <a:latin typeface="Arial"/>
                      </a:endParaRPr>
                    </a:p>
                  </a:txBody>
                  <a:tcPr marL="90000" marR="9000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r>
              <a:tr h="484920">
                <a:tc>
                  <a:txBody>
                    <a:bodyPr lIns="90000" rIns="90000" tIns="45360" bIns="45360" anchor="ctr"/>
                    <a:p>
                      <a:pPr marL="343080" indent="-339480" algn="ctr">
                        <a:lnSpc>
                          <a:spcPct val="108000"/>
                        </a:lnSpc>
                      </a:pPr>
                      <a:r>
                        <a:rPr b="0" lang="en-US" sz="2000" spc="-1" strike="noStrike">
                          <a:solidFill>
                            <a:srgbClr val="000000"/>
                          </a:solidFill>
                          <a:uFill>
                            <a:solidFill>
                              <a:srgbClr val="ffffff"/>
                            </a:solidFill>
                          </a:uFill>
                          <a:latin typeface="微軟正黑體"/>
                          <a:ea typeface="微軟正黑體"/>
                        </a:rPr>
                        <a:t>事假</a:t>
                      </a:r>
                      <a:endParaRPr b="0" lang="en-US" sz="1800" spc="-1" strike="noStrike">
                        <a:solidFill>
                          <a:srgbClr val="000000"/>
                        </a:solidFill>
                        <a:uFill>
                          <a:solidFill>
                            <a:srgbClr val="ffffff"/>
                          </a:solidFill>
                        </a:uFill>
                        <a:latin typeface="Arial"/>
                      </a:endParaRPr>
                    </a:p>
                  </a:txBody>
                  <a:tcPr marL="90000" marR="9000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90000" rIns="90000" tIns="45360" bIns="45360" anchor="ctr"/>
                    <a:p>
                      <a:pPr marL="343080" indent="-339480">
                        <a:lnSpc>
                          <a:spcPct val="108000"/>
                        </a:lnSpc>
                      </a:pPr>
                      <a:r>
                        <a:rPr b="0" lang="en-US" sz="2000" spc="-1" strike="noStrike">
                          <a:solidFill>
                            <a:srgbClr val="000000"/>
                          </a:solidFill>
                          <a:uFill>
                            <a:solidFill>
                              <a:srgbClr val="ffffff"/>
                            </a:solidFill>
                          </a:uFill>
                          <a:latin typeface="微軟正黑體"/>
                          <a:ea typeface="微軟正黑體"/>
                        </a:rPr>
                        <a:t>14</a:t>
                      </a:r>
                      <a:r>
                        <a:rPr b="0" lang="en-US" sz="2000" spc="-1" strike="noStrike">
                          <a:solidFill>
                            <a:srgbClr val="000000"/>
                          </a:solidFill>
                          <a:uFill>
                            <a:solidFill>
                              <a:srgbClr val="ffffff"/>
                            </a:solidFill>
                          </a:uFill>
                          <a:latin typeface="微軟正黑體"/>
                          <a:ea typeface="微軟正黑體"/>
                        </a:rPr>
                        <a:t>日</a:t>
                      </a:r>
                      <a:endParaRPr b="0" lang="en-US" sz="1800" spc="-1" strike="noStrike">
                        <a:solidFill>
                          <a:srgbClr val="000000"/>
                        </a:solidFill>
                        <a:uFill>
                          <a:solidFill>
                            <a:srgbClr val="ffffff"/>
                          </a:solidFill>
                        </a:uFill>
                        <a:latin typeface="Arial"/>
                      </a:endParaRPr>
                    </a:p>
                  </a:txBody>
                  <a:tcPr marL="90000" marR="9000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90000" rIns="90000" tIns="45360" bIns="45360" anchor="ctr"/>
                    <a:p>
                      <a:pPr marL="343080" indent="-339480">
                        <a:lnSpc>
                          <a:spcPct val="108000"/>
                        </a:lnSpc>
                      </a:pPr>
                      <a:r>
                        <a:rPr b="0" lang="en-US" sz="2000" spc="-1" strike="noStrike">
                          <a:solidFill>
                            <a:srgbClr val="000000"/>
                          </a:solidFill>
                          <a:uFill>
                            <a:solidFill>
                              <a:srgbClr val="ffffff"/>
                            </a:solidFill>
                          </a:uFill>
                          <a:latin typeface="微軟正黑體"/>
                          <a:ea typeface="微軟正黑體"/>
                        </a:rPr>
                        <a:t>得不給薪</a:t>
                      </a:r>
                      <a:endParaRPr b="0" lang="en-US" sz="1800" spc="-1" strike="noStrike">
                        <a:solidFill>
                          <a:srgbClr val="000000"/>
                        </a:solidFill>
                        <a:uFill>
                          <a:solidFill>
                            <a:srgbClr val="ffffff"/>
                          </a:solidFill>
                        </a:uFill>
                        <a:latin typeface="Arial"/>
                      </a:endParaRPr>
                    </a:p>
                  </a:txBody>
                  <a:tcPr marL="90000" marR="9000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r>
              <a:tr h="753480">
                <a:tc>
                  <a:txBody>
                    <a:bodyPr lIns="88560" rIns="88560" tIns="45360" bIns="45360" anchor="ctr"/>
                    <a:p>
                      <a:pPr algn="ctr">
                        <a:lnSpc>
                          <a:spcPct val="108000"/>
                        </a:lnSpc>
                      </a:pPr>
                      <a:r>
                        <a:rPr b="0" lang="en-US" sz="2000" spc="-1" strike="noStrike">
                          <a:solidFill>
                            <a:srgbClr val="000000"/>
                          </a:solidFill>
                          <a:uFill>
                            <a:solidFill>
                              <a:srgbClr val="ffffff"/>
                            </a:solidFill>
                          </a:uFill>
                          <a:latin typeface="微軟正黑體"/>
                          <a:ea typeface="微軟正黑體"/>
                        </a:rPr>
                        <a:t>公假</a:t>
                      </a:r>
                      <a:r>
                        <a:rPr b="0" lang="en-US" sz="2000" spc="-1" strike="noStrike">
                          <a:solidFill>
                            <a:srgbClr val="000000"/>
                          </a:solidFill>
                          <a:uFill>
                            <a:solidFill>
                              <a:srgbClr val="ffffff"/>
                            </a:solidFill>
                          </a:uFill>
                          <a:latin typeface="微軟正黑體"/>
                          <a:ea typeface="微軟正黑體"/>
                        </a:rPr>
                        <a:t>
</a:t>
                      </a:r>
                      <a:r>
                        <a:rPr b="0" lang="en-US" sz="2000" spc="-1" strike="noStrike">
                          <a:solidFill>
                            <a:srgbClr val="000000"/>
                          </a:solidFill>
                          <a:uFill>
                            <a:solidFill>
                              <a:srgbClr val="ffffff"/>
                            </a:solidFill>
                          </a:uFill>
                          <a:latin typeface="微軟正黑體"/>
                          <a:ea typeface="微軟正黑體"/>
                        </a:rPr>
                        <a:t>公傷病假</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88560" rIns="88560" tIns="45360" bIns="45360" anchor="ctr"/>
                    <a:p>
                      <a:pPr marL="343080" indent="-339480">
                        <a:lnSpc>
                          <a:spcPct val="108000"/>
                        </a:lnSpc>
                      </a:pPr>
                      <a:r>
                        <a:rPr b="0" lang="en-US" sz="2000" spc="-1" strike="noStrike">
                          <a:solidFill>
                            <a:srgbClr val="000000"/>
                          </a:solidFill>
                          <a:uFill>
                            <a:solidFill>
                              <a:srgbClr val="ffffff"/>
                            </a:solidFill>
                          </a:uFill>
                          <a:latin typeface="微軟正黑體"/>
                          <a:ea typeface="微軟正黑體"/>
                        </a:rPr>
                        <a:t>視實際需要定</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88560" rIns="88560" tIns="45360" bIns="45360" anchor="ctr"/>
                    <a:p>
                      <a:pPr>
                        <a:lnSpc>
                          <a:spcPct val="108000"/>
                        </a:lnSpc>
                      </a:pPr>
                      <a:r>
                        <a:rPr b="0" lang="en-US" sz="2000" spc="-1" strike="noStrike">
                          <a:solidFill>
                            <a:srgbClr val="000000"/>
                          </a:solidFill>
                          <a:uFill>
                            <a:solidFill>
                              <a:srgbClr val="ffffff"/>
                            </a:solidFill>
                          </a:uFill>
                          <a:latin typeface="微軟正黑體"/>
                          <a:ea typeface="微軟正黑體"/>
                        </a:rPr>
                        <a:t>工資照給</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r>
            </a:tbl>
          </a:graphicData>
        </a:graphic>
      </p:graphicFrame>
      <p:sp>
        <p:nvSpPr>
          <p:cNvPr id="619" name="TextShape 3"/>
          <p:cNvSpPr txBox="1"/>
          <p:nvPr/>
        </p:nvSpPr>
        <p:spPr>
          <a:xfrm>
            <a:off x="509760" y="6443640"/>
            <a:ext cx="907560" cy="309240"/>
          </a:xfrm>
          <a:prstGeom prst="rect">
            <a:avLst/>
          </a:prstGeom>
          <a:noFill/>
          <a:ln>
            <a:noFill/>
          </a:ln>
        </p:spPr>
        <p:txBody>
          <a:bodyPr lIns="90000" rIns="90000" tIns="46800" bIns="46800"/>
          <a:p>
            <a:pPr algn="ctr">
              <a:lnSpc>
                <a:spcPct val="100000"/>
              </a:lnSpc>
            </a:pPr>
            <a:fld id="{B0A3ADC3-3933-431E-BF47-4EE051501849}"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620" name="TextShape 4"/>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96" dur="indefinite" restart="never" nodeType="tmRoot">
          <p:childTnLst>
            <p:seq>
              <p:cTn id="97"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1" name="CustomShape 1"/>
          <p:cNvSpPr/>
          <p:nvPr/>
        </p:nvSpPr>
        <p:spPr>
          <a:xfrm>
            <a:off x="304920" y="351000"/>
            <a:ext cx="8305560" cy="56304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600" spc="-1" strike="noStrike">
                <a:solidFill>
                  <a:srgbClr val="ffffff"/>
                </a:solidFill>
                <a:uFill>
                  <a:solidFill>
                    <a:srgbClr val="ffffff"/>
                  </a:solidFill>
                </a:uFill>
                <a:latin typeface="Gill Sans MT"/>
                <a:ea typeface="標楷體"/>
              </a:rPr>
              <a:t>請假  </a:t>
            </a:r>
            <a:r>
              <a:rPr b="1" lang="en-US" sz="3600" spc="-1" strike="noStrike">
                <a:solidFill>
                  <a:srgbClr val="ffffff"/>
                </a:solidFill>
                <a:uFill>
                  <a:solidFill>
                    <a:srgbClr val="ffffff"/>
                  </a:solidFill>
                </a:uFill>
                <a:latin typeface="Gill Sans MT"/>
                <a:ea typeface="標楷體"/>
              </a:rPr>
              <a:t>»</a:t>
            </a:r>
            <a:r>
              <a:rPr b="1" lang="en-US" sz="3600" spc="-1" strike="noStrike">
                <a:solidFill>
                  <a:srgbClr val="ffffff"/>
                </a:solidFill>
                <a:uFill>
                  <a:solidFill>
                    <a:srgbClr val="ffffff"/>
                  </a:solidFill>
                </a:uFill>
                <a:latin typeface="Gill Sans MT"/>
                <a:ea typeface="標楷體"/>
              </a:rPr>
              <a:t>性別工作平等法</a:t>
            </a:r>
            <a:endParaRPr b="0" lang="en-US" sz="1800" spc="-1" strike="noStrike">
              <a:solidFill>
                <a:srgbClr val="000000"/>
              </a:solidFill>
              <a:uFill>
                <a:solidFill>
                  <a:srgbClr val="ffffff"/>
                </a:solidFill>
              </a:uFill>
              <a:latin typeface="Arial"/>
            </a:endParaRPr>
          </a:p>
        </p:txBody>
      </p:sp>
      <p:graphicFrame>
        <p:nvGraphicFramePr>
          <p:cNvPr id="622" name="Table 2"/>
          <p:cNvGraphicFramePr/>
          <p:nvPr/>
        </p:nvGraphicFramePr>
        <p:xfrm>
          <a:off x="214200" y="1571760"/>
          <a:ext cx="8642160" cy="5108040"/>
        </p:xfrm>
        <a:graphic>
          <a:graphicData uri="http://schemas.openxmlformats.org/drawingml/2006/table">
            <a:tbl>
              <a:tblPr/>
              <a:tblGrid>
                <a:gridCol w="1260360"/>
                <a:gridCol w="5581440"/>
                <a:gridCol w="1800360"/>
              </a:tblGrid>
              <a:tr h="410400">
                <a:tc>
                  <a:txBody>
                    <a:bodyPr lIns="90000" rIns="90000" anchor="ctr"/>
                    <a:p>
                      <a:pPr marL="343080" indent="-339480" algn="ctr">
                        <a:lnSpc>
                          <a:spcPct val="108000"/>
                        </a:lnSpc>
                      </a:pPr>
                      <a:r>
                        <a:rPr b="0" lang="en-US" sz="2000" spc="-1" strike="noStrike">
                          <a:solidFill>
                            <a:srgbClr val="ffffff"/>
                          </a:solidFill>
                          <a:uFill>
                            <a:solidFill>
                              <a:srgbClr val="ffffff"/>
                            </a:solidFill>
                          </a:uFill>
                          <a:latin typeface="微軟正黑體"/>
                          <a:ea typeface="微軟正黑體"/>
                        </a:rPr>
                        <a:t>假別</a:t>
                      </a:r>
                      <a:endParaRPr b="0" lang="en-US" sz="1800" spc="-1" strike="noStrike">
                        <a:solidFill>
                          <a:srgbClr val="000000"/>
                        </a:solidFill>
                        <a:uFill>
                          <a:solidFill>
                            <a:srgbClr val="ffffff"/>
                          </a:solidFill>
                        </a:uFill>
                        <a:latin typeface="Arial"/>
                      </a:endParaRPr>
                    </a:p>
                  </a:txBody>
                  <a:tcPr marL="90000" marR="90000">
                    <a:lnL w="2880">
                      <a:solidFill>
                        <a:srgbClr val="000000"/>
                      </a:solidFill>
                    </a:lnL>
                    <a:lnR w="2880">
                      <a:solidFill>
                        <a:srgbClr val="ffffff"/>
                      </a:solidFill>
                    </a:lnR>
                    <a:lnT w="2880">
                      <a:solidFill>
                        <a:srgbClr val="000000"/>
                      </a:solidFill>
                    </a:lnT>
                    <a:lnB w="2880">
                      <a:solidFill>
                        <a:srgbClr val="000000"/>
                      </a:solidFill>
                    </a:lnB>
                    <a:solidFill>
                      <a:srgbClr val="000000"/>
                    </a:solidFill>
                  </a:tcPr>
                </a:tc>
                <a:tc>
                  <a:txBody>
                    <a:bodyPr lIns="90000" rIns="90000" anchor="ctr"/>
                    <a:p>
                      <a:pPr marL="343080" indent="-339480" algn="ctr">
                        <a:lnSpc>
                          <a:spcPct val="108000"/>
                        </a:lnSpc>
                      </a:pPr>
                      <a:r>
                        <a:rPr b="0" lang="en-US" sz="2000" spc="-1" strike="noStrike">
                          <a:solidFill>
                            <a:srgbClr val="ffffff"/>
                          </a:solidFill>
                          <a:uFill>
                            <a:solidFill>
                              <a:srgbClr val="ffffff"/>
                            </a:solidFill>
                          </a:uFill>
                          <a:latin typeface="微軟正黑體"/>
                          <a:ea typeface="微軟正黑體"/>
                        </a:rPr>
                        <a:t>給假規定</a:t>
                      </a:r>
                      <a:endParaRPr b="0" lang="en-US" sz="1800" spc="-1" strike="noStrike">
                        <a:solidFill>
                          <a:srgbClr val="000000"/>
                        </a:solidFill>
                        <a:uFill>
                          <a:solidFill>
                            <a:srgbClr val="ffffff"/>
                          </a:solidFill>
                        </a:uFill>
                        <a:latin typeface="Arial"/>
                      </a:endParaRPr>
                    </a:p>
                  </a:txBody>
                  <a:tcPr marL="90000" marR="90000">
                    <a:lnL w="2880">
                      <a:solidFill>
                        <a:srgbClr val="ffffff"/>
                      </a:solidFill>
                    </a:lnL>
                    <a:lnR w="2880">
                      <a:solidFill>
                        <a:srgbClr val="ffffff"/>
                      </a:solidFill>
                    </a:lnR>
                    <a:lnT w="2880">
                      <a:solidFill>
                        <a:srgbClr val="000000"/>
                      </a:solidFill>
                    </a:lnT>
                    <a:lnB w="2880">
                      <a:solidFill>
                        <a:srgbClr val="000000"/>
                      </a:solidFill>
                    </a:lnB>
                    <a:solidFill>
                      <a:srgbClr val="000000"/>
                    </a:solidFill>
                  </a:tcPr>
                </a:tc>
                <a:tc>
                  <a:txBody>
                    <a:bodyPr lIns="90000" rIns="90000" anchor="ctr"/>
                    <a:p>
                      <a:pPr marL="343080" indent="-339480" algn="ctr">
                        <a:lnSpc>
                          <a:spcPct val="108000"/>
                        </a:lnSpc>
                      </a:pPr>
                      <a:r>
                        <a:rPr b="0" lang="en-US" sz="2000" spc="-1" strike="noStrike">
                          <a:solidFill>
                            <a:srgbClr val="ffffff"/>
                          </a:solidFill>
                          <a:uFill>
                            <a:solidFill>
                              <a:srgbClr val="ffffff"/>
                            </a:solidFill>
                          </a:uFill>
                          <a:latin typeface="微軟正黑體"/>
                          <a:ea typeface="微軟正黑體"/>
                        </a:rPr>
                        <a:t>工資</a:t>
                      </a:r>
                      <a:endParaRPr b="0" lang="en-US" sz="1800" spc="-1" strike="noStrike">
                        <a:solidFill>
                          <a:srgbClr val="000000"/>
                        </a:solidFill>
                        <a:uFill>
                          <a:solidFill>
                            <a:srgbClr val="ffffff"/>
                          </a:solidFill>
                        </a:uFill>
                        <a:latin typeface="Arial"/>
                      </a:endParaRPr>
                    </a:p>
                  </a:txBody>
                  <a:tcPr marL="90000" marR="90000">
                    <a:lnL w="2880">
                      <a:solidFill>
                        <a:srgbClr val="ffffff"/>
                      </a:solidFill>
                    </a:lnL>
                    <a:lnR w="2880">
                      <a:solidFill>
                        <a:srgbClr val="000000"/>
                      </a:solidFill>
                    </a:lnR>
                    <a:lnT w="2880">
                      <a:solidFill>
                        <a:srgbClr val="000000"/>
                      </a:solidFill>
                    </a:lnT>
                    <a:lnB w="2880">
                      <a:solidFill>
                        <a:srgbClr val="000000"/>
                      </a:solidFill>
                    </a:lnB>
                    <a:solidFill>
                      <a:srgbClr val="000000"/>
                    </a:solidFill>
                  </a:tcPr>
                </a:tc>
              </a:tr>
              <a:tr h="1441800">
                <a:tc>
                  <a:txBody>
                    <a:bodyPr lIns="88560" rIns="88560" anchor="ctr"/>
                    <a:p>
                      <a:pPr marL="343080" indent="-339480" algn="ctr">
                        <a:lnSpc>
                          <a:spcPct val="108000"/>
                        </a:lnSpc>
                      </a:pPr>
                      <a:r>
                        <a:rPr b="0" lang="en-US" sz="2000" spc="-1" strike="noStrike">
                          <a:solidFill>
                            <a:srgbClr val="000000"/>
                          </a:solidFill>
                          <a:uFill>
                            <a:solidFill>
                              <a:srgbClr val="ffffff"/>
                            </a:solidFill>
                          </a:uFill>
                          <a:latin typeface="微軟正黑體"/>
                          <a:ea typeface="微軟正黑體"/>
                        </a:rPr>
                        <a:t>生理假</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88560" rIns="88560" anchor="ctr"/>
                    <a:p>
                      <a:pPr>
                        <a:lnSpc>
                          <a:spcPct val="108000"/>
                        </a:lnSpc>
                      </a:pPr>
                      <a:r>
                        <a:rPr b="0" lang="en-US" sz="2000" spc="-1" strike="noStrike">
                          <a:solidFill>
                            <a:srgbClr val="000000"/>
                          </a:solidFill>
                          <a:uFill>
                            <a:solidFill>
                              <a:srgbClr val="ffffff"/>
                            </a:solidFill>
                          </a:uFill>
                          <a:latin typeface="微軟正黑體"/>
                          <a:ea typeface="微軟正黑體"/>
                        </a:rPr>
                        <a:t>女性員工因生理日致工作有困難者，每月得請生理假</a:t>
                      </a:r>
                      <a:r>
                        <a:rPr b="0" lang="en-US" sz="2000" spc="-1" strike="noStrike">
                          <a:solidFill>
                            <a:srgbClr val="000000"/>
                          </a:solidFill>
                          <a:uFill>
                            <a:solidFill>
                              <a:srgbClr val="ffffff"/>
                            </a:solidFill>
                          </a:uFill>
                          <a:latin typeface="微軟正黑體"/>
                          <a:ea typeface="微軟正黑體"/>
                        </a:rPr>
                        <a:t>1</a:t>
                      </a:r>
                      <a:r>
                        <a:rPr b="0" lang="en-US" sz="2000" spc="-1" strike="noStrike">
                          <a:solidFill>
                            <a:srgbClr val="000000"/>
                          </a:solidFill>
                          <a:uFill>
                            <a:solidFill>
                              <a:srgbClr val="ffffff"/>
                            </a:solidFill>
                          </a:uFill>
                          <a:latin typeface="微軟正黑體"/>
                          <a:ea typeface="微軟正黑體"/>
                        </a:rPr>
                        <a:t>日。</a:t>
                      </a:r>
                      <a:endParaRPr b="0" lang="en-US" sz="1800" spc="-1" strike="noStrike">
                        <a:solidFill>
                          <a:srgbClr val="000000"/>
                        </a:solidFill>
                        <a:uFill>
                          <a:solidFill>
                            <a:srgbClr val="ffffff"/>
                          </a:solidFill>
                        </a:uFill>
                        <a:latin typeface="Arial"/>
                      </a:endParaRPr>
                    </a:p>
                    <a:p>
                      <a:pPr>
                        <a:lnSpc>
                          <a:spcPct val="108000"/>
                        </a:lnSpc>
                      </a:pPr>
                      <a:r>
                        <a:rPr b="0" lang="en-US" sz="2000" spc="-1" strike="noStrike">
                          <a:solidFill>
                            <a:srgbClr val="000000"/>
                          </a:solidFill>
                          <a:uFill>
                            <a:solidFill>
                              <a:srgbClr val="ffffff"/>
                            </a:solidFill>
                          </a:uFill>
                          <a:latin typeface="微軟正黑體"/>
                          <a:ea typeface="微軟正黑體"/>
                        </a:rPr>
                        <a:t>全年請假日數未逾</a:t>
                      </a:r>
                      <a:r>
                        <a:rPr b="0" lang="en-US" sz="2000" spc="-1" strike="noStrike">
                          <a:solidFill>
                            <a:srgbClr val="000000"/>
                          </a:solidFill>
                          <a:uFill>
                            <a:solidFill>
                              <a:srgbClr val="ffffff"/>
                            </a:solidFill>
                          </a:uFill>
                          <a:latin typeface="微軟正黑體"/>
                          <a:ea typeface="微軟正黑體"/>
                        </a:rPr>
                        <a:t>3</a:t>
                      </a:r>
                      <a:r>
                        <a:rPr b="0" lang="en-US" sz="2000" spc="-1" strike="noStrike">
                          <a:solidFill>
                            <a:srgbClr val="000000"/>
                          </a:solidFill>
                          <a:uFill>
                            <a:solidFill>
                              <a:srgbClr val="ffffff"/>
                            </a:solidFill>
                          </a:uFill>
                          <a:latin typeface="微軟正黑體"/>
                          <a:ea typeface="微軟正黑體"/>
                        </a:rPr>
                        <a:t>日，不併入病假計算，其餘日數併入病假計算。</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88560" rIns="88560" anchor="ctr"/>
                    <a:p>
                      <a:pPr>
                        <a:lnSpc>
                          <a:spcPct val="108000"/>
                        </a:lnSpc>
                      </a:pPr>
                      <a:r>
                        <a:rPr b="0" lang="en-US" sz="2000" spc="-1" strike="noStrike" u="sng">
                          <a:solidFill>
                            <a:srgbClr val="000000"/>
                          </a:solidFill>
                          <a:uFill>
                            <a:solidFill>
                              <a:srgbClr val="ffffff"/>
                            </a:solidFill>
                          </a:uFill>
                          <a:latin typeface="微軟正黑體"/>
                          <a:ea typeface="微軟正黑體"/>
                        </a:rPr>
                        <a:t>減半發給</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r>
              <a:tr h="754200">
                <a:tc>
                  <a:txBody>
                    <a:bodyPr lIns="88560" rIns="88560" anchor="ctr"/>
                    <a:p>
                      <a:pPr algn="ctr">
                        <a:lnSpc>
                          <a:spcPct val="108000"/>
                        </a:lnSpc>
                      </a:pPr>
                      <a:r>
                        <a:rPr b="0" lang="en-US" sz="2000" spc="-1" strike="noStrike">
                          <a:solidFill>
                            <a:srgbClr val="000000"/>
                          </a:solidFill>
                          <a:uFill>
                            <a:solidFill>
                              <a:srgbClr val="ffffff"/>
                            </a:solidFill>
                          </a:uFill>
                          <a:latin typeface="微軟正黑體"/>
                          <a:ea typeface="微軟正黑體"/>
                        </a:rPr>
                        <a:t>家庭照顧假</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88560" rIns="88560" anchor="ctr"/>
                    <a:p>
                      <a:pPr>
                        <a:lnSpc>
                          <a:spcPct val="108000"/>
                        </a:lnSpc>
                      </a:pPr>
                      <a:r>
                        <a:rPr b="0" lang="en-US" sz="2000" spc="-1" strike="noStrike">
                          <a:solidFill>
                            <a:srgbClr val="000000"/>
                          </a:solidFill>
                          <a:uFill>
                            <a:solidFill>
                              <a:srgbClr val="ffffff"/>
                            </a:solidFill>
                          </a:uFill>
                          <a:latin typeface="微軟正黑體"/>
                          <a:ea typeface="微軟正黑體"/>
                        </a:rPr>
                        <a:t>7</a:t>
                      </a:r>
                      <a:r>
                        <a:rPr b="0" lang="en-US" sz="2000" spc="-1" strike="noStrike">
                          <a:solidFill>
                            <a:srgbClr val="000000"/>
                          </a:solidFill>
                          <a:uFill>
                            <a:solidFill>
                              <a:srgbClr val="ffffff"/>
                            </a:solidFill>
                          </a:uFill>
                          <a:latin typeface="微軟正黑體"/>
                          <a:ea typeface="微軟正黑體"/>
                        </a:rPr>
                        <a:t>日，請假日數併入事假計算。</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88560" rIns="88560" anchor="ctr"/>
                    <a:p>
                      <a:pPr>
                        <a:lnSpc>
                          <a:spcPct val="108000"/>
                        </a:lnSpc>
                      </a:pPr>
                      <a:r>
                        <a:rPr b="0" lang="en-US" sz="2000" spc="-1" strike="noStrike">
                          <a:solidFill>
                            <a:srgbClr val="000000"/>
                          </a:solidFill>
                          <a:uFill>
                            <a:solidFill>
                              <a:srgbClr val="ffffff"/>
                            </a:solidFill>
                          </a:uFill>
                          <a:latin typeface="微軟正黑體"/>
                          <a:ea typeface="微軟正黑體"/>
                        </a:rPr>
                        <a:t>得不給薪</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r>
              <a:tr h="410400">
                <a:tc>
                  <a:txBody>
                    <a:bodyPr lIns="88560" rIns="88560" anchor="ctr"/>
                    <a:p>
                      <a:pPr algn="ctr">
                        <a:lnSpc>
                          <a:spcPct val="108000"/>
                        </a:lnSpc>
                      </a:pPr>
                      <a:r>
                        <a:rPr b="0" lang="en-US" sz="2000" spc="-1" strike="noStrike">
                          <a:solidFill>
                            <a:srgbClr val="000000"/>
                          </a:solidFill>
                          <a:uFill>
                            <a:solidFill>
                              <a:srgbClr val="ffffff"/>
                            </a:solidFill>
                          </a:uFill>
                          <a:latin typeface="微軟正黑體"/>
                          <a:ea typeface="微軟正黑體"/>
                        </a:rPr>
                        <a:t>產檢假</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88560" rIns="88560" anchor="ctr"/>
                    <a:p>
                      <a:pPr>
                        <a:lnSpc>
                          <a:spcPct val="108000"/>
                        </a:lnSpc>
                      </a:pPr>
                      <a:r>
                        <a:rPr b="0" lang="en-US" sz="2000" spc="-1" strike="noStrike">
                          <a:solidFill>
                            <a:srgbClr val="000000"/>
                          </a:solidFill>
                          <a:uFill>
                            <a:solidFill>
                              <a:srgbClr val="ffffff"/>
                            </a:solidFill>
                          </a:uFill>
                          <a:latin typeface="微軟正黑體"/>
                          <a:ea typeface="微軟正黑體"/>
                        </a:rPr>
                        <a:t>5</a:t>
                      </a:r>
                      <a:r>
                        <a:rPr b="0" lang="en-US" sz="2000" spc="-1" strike="noStrike">
                          <a:solidFill>
                            <a:srgbClr val="000000"/>
                          </a:solidFill>
                          <a:uFill>
                            <a:solidFill>
                              <a:srgbClr val="ffffff"/>
                            </a:solidFill>
                          </a:uFill>
                          <a:latin typeface="微軟正黑體"/>
                          <a:ea typeface="微軟正黑體"/>
                        </a:rPr>
                        <a:t>日</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88560" rIns="88560" anchor="ctr"/>
                    <a:p>
                      <a:pPr>
                        <a:lnSpc>
                          <a:spcPct val="108000"/>
                        </a:lnSpc>
                      </a:pPr>
                      <a:r>
                        <a:rPr b="0" lang="en-US" sz="2000" spc="-1" strike="noStrike">
                          <a:solidFill>
                            <a:srgbClr val="000000"/>
                          </a:solidFill>
                          <a:uFill>
                            <a:solidFill>
                              <a:srgbClr val="ffffff"/>
                            </a:solidFill>
                          </a:uFill>
                          <a:latin typeface="微軟正黑體"/>
                          <a:ea typeface="微軟正黑體"/>
                        </a:rPr>
                        <a:t>工資照給</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r>
              <a:tr h="1098000">
                <a:tc>
                  <a:txBody>
                    <a:bodyPr lIns="88560" rIns="88560" anchor="ctr"/>
                    <a:p>
                      <a:pPr algn="ctr">
                        <a:lnSpc>
                          <a:spcPct val="108000"/>
                        </a:lnSpc>
                      </a:pPr>
                      <a:r>
                        <a:rPr b="0" lang="en-US" sz="2000" spc="-1" strike="noStrike">
                          <a:solidFill>
                            <a:srgbClr val="000000"/>
                          </a:solidFill>
                          <a:uFill>
                            <a:solidFill>
                              <a:srgbClr val="ffffff"/>
                            </a:solidFill>
                          </a:uFill>
                          <a:latin typeface="微軟正黑體"/>
                          <a:ea typeface="微軟正黑體"/>
                        </a:rPr>
                        <a:t>陪產假</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88560" rIns="88560" anchor="ctr"/>
                    <a:p>
                      <a:pPr>
                        <a:lnSpc>
                          <a:spcPct val="108000"/>
                        </a:lnSpc>
                      </a:pPr>
                      <a:r>
                        <a:rPr b="0" lang="en-US" sz="2000" spc="-1" strike="noStrike">
                          <a:solidFill>
                            <a:srgbClr val="000000"/>
                          </a:solidFill>
                          <a:uFill>
                            <a:solidFill>
                              <a:srgbClr val="ffffff"/>
                            </a:solidFill>
                          </a:uFill>
                          <a:latin typeface="微軟正黑體"/>
                          <a:ea typeface="微軟正黑體"/>
                        </a:rPr>
                        <a:t>5</a:t>
                      </a:r>
                      <a:r>
                        <a:rPr b="0" lang="en-US" sz="2000" spc="-1" strike="noStrike">
                          <a:solidFill>
                            <a:srgbClr val="000000"/>
                          </a:solidFill>
                          <a:uFill>
                            <a:solidFill>
                              <a:srgbClr val="ffffff"/>
                            </a:solidFill>
                          </a:uFill>
                          <a:latin typeface="微軟正黑體"/>
                          <a:ea typeface="微軟正黑體"/>
                        </a:rPr>
                        <a:t>日</a:t>
                      </a:r>
                      <a:endParaRPr b="0" lang="en-US" sz="1800" spc="-1" strike="noStrike">
                        <a:solidFill>
                          <a:srgbClr val="000000"/>
                        </a:solidFill>
                        <a:uFill>
                          <a:solidFill>
                            <a:srgbClr val="ffffff"/>
                          </a:solidFill>
                        </a:uFill>
                        <a:latin typeface="Arial"/>
                      </a:endParaRPr>
                    </a:p>
                    <a:p>
                      <a:pPr>
                        <a:lnSpc>
                          <a:spcPct val="108000"/>
                        </a:lnSpc>
                      </a:pPr>
                      <a:r>
                        <a:rPr b="0" lang="en-US" sz="2000" spc="-1" strike="noStrike">
                          <a:solidFill>
                            <a:srgbClr val="000000"/>
                          </a:solidFill>
                          <a:uFill>
                            <a:solidFill>
                              <a:srgbClr val="ffffff"/>
                            </a:solidFill>
                          </a:uFill>
                          <a:latin typeface="微軟正黑體"/>
                          <a:ea typeface="微軟正黑體"/>
                        </a:rPr>
                        <a:t>（於配偶分娩當日及其前後合計</a:t>
                      </a:r>
                      <a:r>
                        <a:rPr b="0" lang="en-US" sz="2000" spc="-1" strike="noStrike">
                          <a:solidFill>
                            <a:srgbClr val="000000"/>
                          </a:solidFill>
                          <a:uFill>
                            <a:solidFill>
                              <a:srgbClr val="ffffff"/>
                            </a:solidFill>
                          </a:uFill>
                          <a:latin typeface="微軟正黑體"/>
                          <a:ea typeface="微軟正黑體"/>
                        </a:rPr>
                        <a:t>15</a:t>
                      </a:r>
                      <a:r>
                        <a:rPr b="0" lang="en-US" sz="2000" spc="-1" strike="noStrike">
                          <a:solidFill>
                            <a:srgbClr val="000000"/>
                          </a:solidFill>
                          <a:uFill>
                            <a:solidFill>
                              <a:srgbClr val="ffffff"/>
                            </a:solidFill>
                          </a:uFill>
                          <a:latin typeface="微軟正黑體"/>
                          <a:ea typeface="微軟正黑體"/>
                        </a:rPr>
                        <a:t>日內任選</a:t>
                      </a:r>
                      <a:r>
                        <a:rPr b="0" lang="en-US" sz="2000" spc="-1" strike="noStrike">
                          <a:solidFill>
                            <a:srgbClr val="000000"/>
                          </a:solidFill>
                          <a:uFill>
                            <a:solidFill>
                              <a:srgbClr val="ffffff"/>
                            </a:solidFill>
                          </a:uFill>
                          <a:latin typeface="微軟正黑體"/>
                          <a:ea typeface="微軟正黑體"/>
                        </a:rPr>
                        <a:t>5</a:t>
                      </a:r>
                      <a:r>
                        <a:rPr b="0" lang="en-US" sz="2000" spc="-1" strike="noStrike">
                          <a:solidFill>
                            <a:srgbClr val="000000"/>
                          </a:solidFill>
                          <a:uFill>
                            <a:solidFill>
                              <a:srgbClr val="ffffff"/>
                            </a:solidFill>
                          </a:uFill>
                          <a:latin typeface="微軟正黑體"/>
                          <a:ea typeface="微軟正黑體"/>
                        </a:rPr>
                        <a:t>天）</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88560" rIns="88560" anchor="ctr"/>
                    <a:p>
                      <a:pPr marL="343080" indent="-339480">
                        <a:lnSpc>
                          <a:spcPct val="108000"/>
                        </a:lnSpc>
                      </a:pPr>
                      <a:r>
                        <a:rPr b="0" lang="en-US" sz="2000" spc="-1" strike="noStrike">
                          <a:solidFill>
                            <a:srgbClr val="000000"/>
                          </a:solidFill>
                          <a:uFill>
                            <a:solidFill>
                              <a:srgbClr val="ffffff"/>
                            </a:solidFill>
                          </a:uFill>
                          <a:latin typeface="微軟正黑體"/>
                          <a:ea typeface="微軟正黑體"/>
                        </a:rPr>
                        <a:t>工資照給</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r>
              <a:tr h="1098000">
                <a:tc>
                  <a:txBody>
                    <a:bodyPr lIns="88560" rIns="88560" anchor="ctr"/>
                    <a:p>
                      <a:pPr algn="ctr">
                        <a:lnSpc>
                          <a:spcPct val="108000"/>
                        </a:lnSpc>
                      </a:pPr>
                      <a:r>
                        <a:rPr b="0" lang="en-US" sz="2000" spc="-1" strike="noStrike">
                          <a:solidFill>
                            <a:srgbClr val="000000"/>
                          </a:solidFill>
                          <a:uFill>
                            <a:solidFill>
                              <a:srgbClr val="ffffff"/>
                            </a:solidFill>
                          </a:uFill>
                          <a:latin typeface="微軟正黑體"/>
                          <a:ea typeface="微軟正黑體"/>
                        </a:rPr>
                        <a:t>安胎假</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88560" rIns="88560" anchor="ctr"/>
                    <a:p>
                      <a:pPr>
                        <a:lnSpc>
                          <a:spcPct val="108000"/>
                        </a:lnSpc>
                      </a:pPr>
                      <a:r>
                        <a:rPr b="0" lang="en-US" sz="2000" spc="-1" strike="noStrike">
                          <a:solidFill>
                            <a:srgbClr val="000000"/>
                          </a:solidFill>
                          <a:uFill>
                            <a:solidFill>
                              <a:srgbClr val="ffffff"/>
                            </a:solidFill>
                          </a:uFill>
                          <a:latin typeface="微軟正黑體"/>
                          <a:ea typeface="微軟正黑體"/>
                        </a:rPr>
                        <a:t>經醫師診斷需安胎休養者其治療、照護或休養期間之請假併入住院傷病假計算。</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88560" rIns="88560" anchor="ctr"/>
                    <a:p>
                      <a:pPr>
                        <a:lnSpc>
                          <a:spcPct val="108000"/>
                        </a:lnSpc>
                      </a:pPr>
                      <a:r>
                        <a:rPr b="0" lang="en-US" sz="2000" spc="-1" strike="noStrike">
                          <a:solidFill>
                            <a:srgbClr val="000000"/>
                          </a:solidFill>
                          <a:uFill>
                            <a:solidFill>
                              <a:srgbClr val="ffffff"/>
                            </a:solidFill>
                          </a:uFill>
                          <a:latin typeface="微軟正黑體"/>
                          <a:ea typeface="微軟正黑體"/>
                        </a:rPr>
                        <a:t>一年內未超過</a:t>
                      </a:r>
                      <a:r>
                        <a:rPr b="0" lang="en-US" sz="2000" spc="-1" strike="noStrike">
                          <a:solidFill>
                            <a:srgbClr val="000000"/>
                          </a:solidFill>
                          <a:uFill>
                            <a:solidFill>
                              <a:srgbClr val="ffffff"/>
                            </a:solidFill>
                          </a:uFill>
                          <a:latin typeface="微軟正黑體"/>
                          <a:ea typeface="微軟正黑體"/>
                        </a:rPr>
                        <a:t>30</a:t>
                      </a:r>
                      <a:r>
                        <a:rPr b="0" lang="en-US" sz="2000" spc="-1" strike="noStrike">
                          <a:solidFill>
                            <a:srgbClr val="000000"/>
                          </a:solidFill>
                          <a:uFill>
                            <a:solidFill>
                              <a:srgbClr val="ffffff"/>
                            </a:solidFill>
                          </a:uFill>
                          <a:latin typeface="微軟正黑體"/>
                          <a:ea typeface="微軟正黑體"/>
                        </a:rPr>
                        <a:t>日部分，折半發給</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r>
            </a:tbl>
          </a:graphicData>
        </a:graphic>
      </p:graphicFrame>
      <p:sp>
        <p:nvSpPr>
          <p:cNvPr id="623" name="TextShape 3"/>
          <p:cNvSpPr txBox="1"/>
          <p:nvPr/>
        </p:nvSpPr>
        <p:spPr>
          <a:xfrm>
            <a:off x="509760" y="6443640"/>
            <a:ext cx="907560" cy="309240"/>
          </a:xfrm>
          <a:prstGeom prst="rect">
            <a:avLst/>
          </a:prstGeom>
          <a:noFill/>
          <a:ln>
            <a:noFill/>
          </a:ln>
        </p:spPr>
        <p:txBody>
          <a:bodyPr lIns="90000" rIns="90000" tIns="46800" bIns="46800"/>
          <a:p>
            <a:pPr algn="ctr">
              <a:lnSpc>
                <a:spcPct val="100000"/>
              </a:lnSpc>
            </a:pPr>
            <a:fld id="{EB30E424-E70C-4C45-AE67-C8BEE0362CDF}"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624" name="TextShape 4"/>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98" dur="indefinite" restart="never" nodeType="tmRoot">
          <p:childTnLst>
            <p:seq>
              <p:cTn id="99"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CustomShape 1"/>
          <p:cNvSpPr/>
          <p:nvPr/>
        </p:nvSpPr>
        <p:spPr>
          <a:xfrm>
            <a:off x="457200" y="304920"/>
            <a:ext cx="8229240" cy="81864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600" spc="-1" strike="noStrike">
                <a:solidFill>
                  <a:srgbClr val="ffffff"/>
                </a:solidFill>
                <a:uFill>
                  <a:solidFill>
                    <a:srgbClr val="ffffff"/>
                  </a:solidFill>
                </a:uFill>
                <a:latin typeface="Gill Sans MT"/>
                <a:ea typeface="標楷體"/>
              </a:rPr>
              <a:t>工資清冊正確態樣</a:t>
            </a:r>
            <a:endParaRPr b="0" lang="en-US" sz="1800" spc="-1" strike="noStrike">
              <a:solidFill>
                <a:srgbClr val="000000"/>
              </a:solidFill>
              <a:uFill>
                <a:solidFill>
                  <a:srgbClr val="ffffff"/>
                </a:solidFill>
              </a:uFill>
              <a:latin typeface="Arial"/>
            </a:endParaRPr>
          </a:p>
        </p:txBody>
      </p:sp>
      <p:pic>
        <p:nvPicPr>
          <p:cNvPr id="311" name="Picture 2" descr=""/>
          <p:cNvPicPr/>
          <p:nvPr/>
        </p:nvPicPr>
        <p:blipFill>
          <a:blip r:embed="rId1"/>
          <a:stretch/>
        </p:blipFill>
        <p:spPr>
          <a:xfrm>
            <a:off x="631800" y="1420920"/>
            <a:ext cx="7895880" cy="4947840"/>
          </a:xfrm>
          <a:prstGeom prst="rect">
            <a:avLst/>
          </a:prstGeom>
          <a:ln>
            <a:noFill/>
          </a:ln>
        </p:spPr>
      </p:pic>
      <p:sp>
        <p:nvSpPr>
          <p:cNvPr id="312" name="TextShape 2"/>
          <p:cNvSpPr txBox="1"/>
          <p:nvPr/>
        </p:nvSpPr>
        <p:spPr>
          <a:xfrm>
            <a:off x="509760" y="6443640"/>
            <a:ext cx="907560" cy="309240"/>
          </a:xfrm>
          <a:prstGeom prst="rect">
            <a:avLst/>
          </a:prstGeom>
          <a:noFill/>
          <a:ln>
            <a:noFill/>
          </a:ln>
        </p:spPr>
        <p:txBody>
          <a:bodyPr lIns="90000" rIns="90000" tIns="46800" bIns="46800"/>
          <a:p>
            <a:pPr algn="ctr">
              <a:lnSpc>
                <a:spcPct val="100000"/>
              </a:lnSpc>
            </a:pPr>
            <a:fld id="{9221A119-F748-4375-A66B-C3292F86BE27}"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313" name="TextShape 3"/>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5" name="CustomShape 1"/>
          <p:cNvSpPr/>
          <p:nvPr/>
        </p:nvSpPr>
        <p:spPr>
          <a:xfrm>
            <a:off x="304920" y="351000"/>
            <a:ext cx="8305560" cy="56304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600" spc="-1" strike="noStrike">
                <a:solidFill>
                  <a:srgbClr val="ffffff"/>
                </a:solidFill>
                <a:uFill>
                  <a:solidFill>
                    <a:srgbClr val="ffffff"/>
                  </a:solidFill>
                </a:uFill>
                <a:latin typeface="Gill Sans MT"/>
                <a:ea typeface="標楷體"/>
              </a:rPr>
              <a:t>請假  </a:t>
            </a:r>
            <a:r>
              <a:rPr b="1" lang="en-US" sz="3600" spc="-1" strike="noStrike">
                <a:solidFill>
                  <a:srgbClr val="ffffff"/>
                </a:solidFill>
                <a:uFill>
                  <a:solidFill>
                    <a:srgbClr val="ffffff"/>
                  </a:solidFill>
                </a:uFill>
                <a:latin typeface="Gill Sans MT"/>
                <a:ea typeface="標楷體"/>
              </a:rPr>
              <a:t>»</a:t>
            </a:r>
            <a:r>
              <a:rPr b="1" lang="en-US" sz="3600" spc="-1" strike="noStrike">
                <a:solidFill>
                  <a:srgbClr val="ffffff"/>
                </a:solidFill>
                <a:uFill>
                  <a:solidFill>
                    <a:srgbClr val="ffffff"/>
                  </a:solidFill>
                </a:uFill>
                <a:latin typeface="Gill Sans MT"/>
                <a:ea typeface="標楷體"/>
              </a:rPr>
              <a:t>性別工作平等法</a:t>
            </a:r>
            <a:endParaRPr b="0" lang="en-US" sz="1800" spc="-1" strike="noStrike">
              <a:solidFill>
                <a:srgbClr val="000000"/>
              </a:solidFill>
              <a:uFill>
                <a:solidFill>
                  <a:srgbClr val="ffffff"/>
                </a:solidFill>
              </a:uFill>
              <a:latin typeface="Arial"/>
            </a:endParaRPr>
          </a:p>
        </p:txBody>
      </p:sp>
      <p:graphicFrame>
        <p:nvGraphicFramePr>
          <p:cNvPr id="626" name="Table 2"/>
          <p:cNvGraphicFramePr/>
          <p:nvPr/>
        </p:nvGraphicFramePr>
        <p:xfrm>
          <a:off x="252360" y="1219320"/>
          <a:ext cx="8642160" cy="5219280"/>
        </p:xfrm>
        <a:graphic>
          <a:graphicData uri="http://schemas.openxmlformats.org/drawingml/2006/table">
            <a:tbl>
              <a:tblPr/>
              <a:tblGrid>
                <a:gridCol w="1260360"/>
                <a:gridCol w="5581440"/>
                <a:gridCol w="1800360"/>
              </a:tblGrid>
              <a:tr h="539640">
                <a:tc>
                  <a:txBody>
                    <a:bodyPr lIns="90000" rIns="90000" tIns="46800" bIns="46800" anchor="ctr"/>
                    <a:p>
                      <a:pPr marL="343080" indent="-339480" algn="ctr">
                        <a:lnSpc>
                          <a:spcPct val="108000"/>
                        </a:lnSpc>
                      </a:pPr>
                      <a:r>
                        <a:rPr b="0" lang="en-US" sz="2000" spc="-1" strike="noStrike">
                          <a:solidFill>
                            <a:srgbClr val="ffffff"/>
                          </a:solidFill>
                          <a:uFill>
                            <a:solidFill>
                              <a:srgbClr val="ffffff"/>
                            </a:solidFill>
                          </a:uFill>
                          <a:latin typeface="微軟正黑體"/>
                          <a:ea typeface="微軟正黑體"/>
                        </a:rPr>
                        <a:t>假別</a:t>
                      </a:r>
                      <a:endParaRPr b="0" lang="en-US" sz="1800" spc="-1" strike="noStrike">
                        <a:solidFill>
                          <a:srgbClr val="000000"/>
                        </a:solidFill>
                        <a:uFill>
                          <a:solidFill>
                            <a:srgbClr val="ffffff"/>
                          </a:solidFill>
                        </a:uFill>
                        <a:latin typeface="Arial"/>
                      </a:endParaRPr>
                    </a:p>
                  </a:txBody>
                  <a:tcPr marL="90000" marR="90000">
                    <a:lnL w="2880">
                      <a:solidFill>
                        <a:srgbClr val="000000"/>
                      </a:solidFill>
                    </a:lnL>
                    <a:lnR w="2880">
                      <a:solidFill>
                        <a:srgbClr val="ffffff"/>
                      </a:solidFill>
                    </a:lnR>
                    <a:lnT w="2880">
                      <a:solidFill>
                        <a:srgbClr val="000000"/>
                      </a:solidFill>
                    </a:lnT>
                    <a:lnB w="2880">
                      <a:solidFill>
                        <a:srgbClr val="000000"/>
                      </a:solidFill>
                    </a:lnB>
                    <a:solidFill>
                      <a:srgbClr val="000000"/>
                    </a:solidFill>
                  </a:tcPr>
                </a:tc>
                <a:tc>
                  <a:txBody>
                    <a:bodyPr lIns="90000" rIns="90000" tIns="46800" bIns="46800" anchor="ctr"/>
                    <a:p>
                      <a:pPr marL="343080" indent="-339480" algn="ctr">
                        <a:lnSpc>
                          <a:spcPct val="108000"/>
                        </a:lnSpc>
                      </a:pPr>
                      <a:r>
                        <a:rPr b="0" lang="en-US" sz="2000" spc="-1" strike="noStrike">
                          <a:solidFill>
                            <a:srgbClr val="ffffff"/>
                          </a:solidFill>
                          <a:uFill>
                            <a:solidFill>
                              <a:srgbClr val="ffffff"/>
                            </a:solidFill>
                          </a:uFill>
                          <a:latin typeface="微軟正黑體"/>
                          <a:ea typeface="微軟正黑體"/>
                        </a:rPr>
                        <a:t>給假規定</a:t>
                      </a:r>
                      <a:endParaRPr b="0" lang="en-US" sz="1800" spc="-1" strike="noStrike">
                        <a:solidFill>
                          <a:srgbClr val="000000"/>
                        </a:solidFill>
                        <a:uFill>
                          <a:solidFill>
                            <a:srgbClr val="ffffff"/>
                          </a:solidFill>
                        </a:uFill>
                        <a:latin typeface="Arial"/>
                      </a:endParaRPr>
                    </a:p>
                  </a:txBody>
                  <a:tcPr marL="90000" marR="90000">
                    <a:lnL w="2880">
                      <a:solidFill>
                        <a:srgbClr val="ffffff"/>
                      </a:solidFill>
                    </a:lnL>
                    <a:lnR w="2880">
                      <a:solidFill>
                        <a:srgbClr val="ffffff"/>
                      </a:solidFill>
                    </a:lnR>
                    <a:lnT w="2880">
                      <a:solidFill>
                        <a:srgbClr val="000000"/>
                      </a:solidFill>
                    </a:lnT>
                    <a:lnB w="2880">
                      <a:solidFill>
                        <a:srgbClr val="000000"/>
                      </a:solidFill>
                    </a:lnB>
                    <a:solidFill>
                      <a:srgbClr val="000000"/>
                    </a:solidFill>
                  </a:tcPr>
                </a:tc>
                <a:tc>
                  <a:txBody>
                    <a:bodyPr lIns="90000" rIns="90000" tIns="46800" bIns="46800" anchor="ctr"/>
                    <a:p>
                      <a:pPr marL="343080" indent="-339480" algn="ctr">
                        <a:lnSpc>
                          <a:spcPct val="108000"/>
                        </a:lnSpc>
                      </a:pPr>
                      <a:r>
                        <a:rPr b="0" lang="en-US" sz="2000" spc="-1" strike="noStrike">
                          <a:solidFill>
                            <a:srgbClr val="ffffff"/>
                          </a:solidFill>
                          <a:uFill>
                            <a:solidFill>
                              <a:srgbClr val="ffffff"/>
                            </a:solidFill>
                          </a:uFill>
                          <a:latin typeface="微軟正黑體"/>
                          <a:ea typeface="微軟正黑體"/>
                        </a:rPr>
                        <a:t>工資</a:t>
                      </a:r>
                      <a:endParaRPr b="0" lang="en-US" sz="1800" spc="-1" strike="noStrike">
                        <a:solidFill>
                          <a:srgbClr val="000000"/>
                        </a:solidFill>
                        <a:uFill>
                          <a:solidFill>
                            <a:srgbClr val="ffffff"/>
                          </a:solidFill>
                        </a:uFill>
                        <a:latin typeface="Arial"/>
                      </a:endParaRPr>
                    </a:p>
                  </a:txBody>
                  <a:tcPr marL="90000" marR="90000">
                    <a:lnL w="2880">
                      <a:solidFill>
                        <a:srgbClr val="ffffff"/>
                      </a:solidFill>
                    </a:lnL>
                    <a:lnR w="2880">
                      <a:solidFill>
                        <a:srgbClr val="000000"/>
                      </a:solidFill>
                    </a:lnR>
                    <a:lnT w="2880">
                      <a:solidFill>
                        <a:srgbClr val="000000"/>
                      </a:solidFill>
                    </a:lnT>
                    <a:lnB w="2880">
                      <a:solidFill>
                        <a:srgbClr val="000000"/>
                      </a:solidFill>
                    </a:lnB>
                    <a:solidFill>
                      <a:srgbClr val="000000"/>
                    </a:solidFill>
                  </a:tcPr>
                </a:tc>
              </a:tr>
              <a:tr h="1800000">
                <a:tc>
                  <a:txBody>
                    <a:bodyPr lIns="88560" rIns="88560" tIns="46800" bIns="46800" anchor="ctr"/>
                    <a:p>
                      <a:pPr algn="ctr">
                        <a:lnSpc>
                          <a:spcPct val="108000"/>
                        </a:lnSpc>
                      </a:pPr>
                      <a:r>
                        <a:rPr b="0" lang="en-US" sz="2000" spc="-1" strike="noStrike">
                          <a:solidFill>
                            <a:srgbClr val="000000"/>
                          </a:solidFill>
                          <a:uFill>
                            <a:solidFill>
                              <a:srgbClr val="ffffff"/>
                            </a:solidFill>
                          </a:uFill>
                          <a:latin typeface="微軟正黑體"/>
                          <a:ea typeface="微軟正黑體"/>
                        </a:rPr>
                        <a:t>產假</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88560" rIns="88560" tIns="46800" bIns="46800" anchor="ctr"/>
                    <a:p>
                      <a:pPr>
                        <a:lnSpc>
                          <a:spcPct val="108000"/>
                        </a:lnSpc>
                      </a:pPr>
                      <a:r>
                        <a:rPr b="0" lang="en-US" sz="2000" spc="-1" strike="noStrike">
                          <a:solidFill>
                            <a:srgbClr val="000000"/>
                          </a:solidFill>
                          <a:uFill>
                            <a:solidFill>
                              <a:srgbClr val="ffffff"/>
                            </a:solidFill>
                          </a:uFill>
                          <a:latin typeface="微軟正黑體"/>
                          <a:ea typeface="微軟正黑體"/>
                        </a:rPr>
                        <a:t>1.</a:t>
                      </a:r>
                      <a:r>
                        <a:rPr b="0" lang="en-US" sz="2000" spc="-1" strike="noStrike">
                          <a:solidFill>
                            <a:srgbClr val="000000"/>
                          </a:solidFill>
                          <a:uFill>
                            <a:solidFill>
                              <a:srgbClr val="ffffff"/>
                            </a:solidFill>
                          </a:uFill>
                          <a:latin typeface="微軟正黑體"/>
                          <a:ea typeface="微軟正黑體"/>
                        </a:rPr>
                        <a:t>產假：</a:t>
                      </a:r>
                      <a:r>
                        <a:rPr b="0" lang="en-US" sz="2000" spc="-1" strike="noStrike">
                          <a:solidFill>
                            <a:srgbClr val="000000"/>
                          </a:solidFill>
                          <a:uFill>
                            <a:solidFill>
                              <a:srgbClr val="ffffff"/>
                            </a:solidFill>
                          </a:uFill>
                          <a:latin typeface="微軟正黑體"/>
                          <a:ea typeface="微軟正黑體"/>
                        </a:rPr>
                        <a:t>8</a:t>
                      </a:r>
                      <a:r>
                        <a:rPr b="0" lang="en-US" sz="2000" spc="-1" strike="noStrike">
                          <a:solidFill>
                            <a:srgbClr val="000000"/>
                          </a:solidFill>
                          <a:uFill>
                            <a:solidFill>
                              <a:srgbClr val="ffffff"/>
                            </a:solidFill>
                          </a:uFill>
                          <a:latin typeface="微軟正黑體"/>
                          <a:ea typeface="微軟正黑體"/>
                        </a:rPr>
                        <a:t>星期</a:t>
                      </a:r>
                      <a:endParaRPr b="0" lang="en-US" sz="1800" spc="-1" strike="noStrike">
                        <a:solidFill>
                          <a:srgbClr val="000000"/>
                        </a:solidFill>
                        <a:uFill>
                          <a:solidFill>
                            <a:srgbClr val="ffffff"/>
                          </a:solidFill>
                        </a:uFill>
                        <a:latin typeface="Arial"/>
                      </a:endParaRPr>
                    </a:p>
                    <a:p>
                      <a:pPr>
                        <a:lnSpc>
                          <a:spcPct val="108000"/>
                        </a:lnSpc>
                      </a:pPr>
                      <a:r>
                        <a:rPr b="0" lang="en-US" sz="2000" spc="-1" strike="noStrike">
                          <a:solidFill>
                            <a:srgbClr val="000000"/>
                          </a:solidFill>
                          <a:uFill>
                            <a:solidFill>
                              <a:srgbClr val="ffffff"/>
                            </a:solidFill>
                          </a:uFill>
                          <a:latin typeface="微軟正黑體"/>
                          <a:ea typeface="微軟正黑體"/>
                        </a:rPr>
                        <a:t>2.</a:t>
                      </a:r>
                      <a:r>
                        <a:rPr b="0" lang="en-US" sz="2000" spc="-1" strike="noStrike">
                          <a:solidFill>
                            <a:srgbClr val="000000"/>
                          </a:solidFill>
                          <a:uFill>
                            <a:solidFill>
                              <a:srgbClr val="ffffff"/>
                            </a:solidFill>
                          </a:uFill>
                          <a:latin typeface="微軟正黑體"/>
                          <a:ea typeface="微軟正黑體"/>
                        </a:rPr>
                        <a:t>妊娠</a:t>
                      </a:r>
                      <a:r>
                        <a:rPr b="0" lang="en-US" sz="2000" spc="-1" strike="noStrike">
                          <a:solidFill>
                            <a:srgbClr val="000000"/>
                          </a:solidFill>
                          <a:uFill>
                            <a:solidFill>
                              <a:srgbClr val="ffffff"/>
                            </a:solidFill>
                          </a:uFill>
                          <a:latin typeface="微軟正黑體"/>
                          <a:ea typeface="微軟正黑體"/>
                        </a:rPr>
                        <a:t>3</a:t>
                      </a:r>
                      <a:r>
                        <a:rPr b="0" lang="en-US" sz="2000" spc="-1" strike="noStrike">
                          <a:solidFill>
                            <a:srgbClr val="000000"/>
                          </a:solidFill>
                          <a:uFill>
                            <a:solidFill>
                              <a:srgbClr val="ffffff"/>
                            </a:solidFill>
                          </a:uFill>
                          <a:latin typeface="微軟正黑體"/>
                          <a:ea typeface="微軟正黑體"/>
                        </a:rPr>
                        <a:t>個月以上流產者：產假</a:t>
                      </a:r>
                      <a:r>
                        <a:rPr b="0" lang="en-US" sz="2000" spc="-1" strike="noStrike">
                          <a:solidFill>
                            <a:srgbClr val="000000"/>
                          </a:solidFill>
                          <a:uFill>
                            <a:solidFill>
                              <a:srgbClr val="ffffff"/>
                            </a:solidFill>
                          </a:uFill>
                          <a:latin typeface="微軟正黑體"/>
                          <a:ea typeface="微軟正黑體"/>
                        </a:rPr>
                        <a:t>4</a:t>
                      </a:r>
                      <a:r>
                        <a:rPr b="0" lang="en-US" sz="2000" spc="-1" strike="noStrike">
                          <a:solidFill>
                            <a:srgbClr val="000000"/>
                          </a:solidFill>
                          <a:uFill>
                            <a:solidFill>
                              <a:srgbClr val="ffffff"/>
                            </a:solidFill>
                          </a:uFill>
                          <a:latin typeface="微軟正黑體"/>
                          <a:ea typeface="微軟正黑體"/>
                        </a:rPr>
                        <a:t>星期</a:t>
                      </a:r>
                      <a:endParaRPr b="0" lang="en-US" sz="1800" spc="-1" strike="noStrike">
                        <a:solidFill>
                          <a:srgbClr val="000000"/>
                        </a:solidFill>
                        <a:uFill>
                          <a:solidFill>
                            <a:srgbClr val="ffffff"/>
                          </a:solidFill>
                        </a:uFill>
                        <a:latin typeface="Arial"/>
                      </a:endParaRPr>
                    </a:p>
                    <a:p>
                      <a:pPr>
                        <a:lnSpc>
                          <a:spcPct val="108000"/>
                        </a:lnSpc>
                      </a:pPr>
                      <a:r>
                        <a:rPr b="0" lang="en-US" sz="2000" spc="-1" strike="noStrike">
                          <a:solidFill>
                            <a:srgbClr val="000000"/>
                          </a:solidFill>
                          <a:uFill>
                            <a:solidFill>
                              <a:srgbClr val="ffffff"/>
                            </a:solidFill>
                          </a:uFill>
                          <a:latin typeface="微軟正黑體"/>
                          <a:ea typeface="微軟正黑體"/>
                        </a:rPr>
                        <a:t>3.</a:t>
                      </a:r>
                      <a:r>
                        <a:rPr b="0" lang="en-US" sz="2000" spc="-1" strike="noStrike">
                          <a:solidFill>
                            <a:srgbClr val="000000"/>
                          </a:solidFill>
                          <a:uFill>
                            <a:solidFill>
                              <a:srgbClr val="ffffff"/>
                            </a:solidFill>
                          </a:uFill>
                          <a:latin typeface="微軟正黑體"/>
                          <a:ea typeface="微軟正黑體"/>
                        </a:rPr>
                        <a:t>妊娠</a:t>
                      </a:r>
                      <a:r>
                        <a:rPr b="0" lang="en-US" sz="2000" spc="-1" strike="noStrike">
                          <a:solidFill>
                            <a:srgbClr val="000000"/>
                          </a:solidFill>
                          <a:uFill>
                            <a:solidFill>
                              <a:srgbClr val="ffffff"/>
                            </a:solidFill>
                          </a:uFill>
                          <a:latin typeface="微軟正黑體"/>
                          <a:ea typeface="微軟正黑體"/>
                        </a:rPr>
                        <a:t>2</a:t>
                      </a:r>
                      <a:r>
                        <a:rPr b="0" lang="en-US" sz="2000" spc="-1" strike="noStrike">
                          <a:solidFill>
                            <a:srgbClr val="000000"/>
                          </a:solidFill>
                          <a:uFill>
                            <a:solidFill>
                              <a:srgbClr val="ffffff"/>
                            </a:solidFill>
                          </a:uFill>
                          <a:latin typeface="微軟正黑體"/>
                          <a:ea typeface="微軟正黑體"/>
                        </a:rPr>
                        <a:t>個月以上未滿</a:t>
                      </a:r>
                      <a:r>
                        <a:rPr b="0" lang="en-US" sz="2000" spc="-1" strike="noStrike">
                          <a:solidFill>
                            <a:srgbClr val="000000"/>
                          </a:solidFill>
                          <a:uFill>
                            <a:solidFill>
                              <a:srgbClr val="ffffff"/>
                            </a:solidFill>
                          </a:uFill>
                          <a:latin typeface="微軟正黑體"/>
                          <a:ea typeface="微軟正黑體"/>
                        </a:rPr>
                        <a:t>3</a:t>
                      </a:r>
                      <a:r>
                        <a:rPr b="0" lang="en-US" sz="2000" spc="-1" strike="noStrike">
                          <a:solidFill>
                            <a:srgbClr val="000000"/>
                          </a:solidFill>
                          <a:uFill>
                            <a:solidFill>
                              <a:srgbClr val="ffffff"/>
                            </a:solidFill>
                          </a:uFill>
                          <a:latin typeface="微軟正黑體"/>
                          <a:ea typeface="微軟正黑體"/>
                        </a:rPr>
                        <a:t>個月流產者：產假</a:t>
                      </a:r>
                      <a:r>
                        <a:rPr b="0" lang="en-US" sz="2000" spc="-1" strike="noStrike">
                          <a:solidFill>
                            <a:srgbClr val="000000"/>
                          </a:solidFill>
                          <a:uFill>
                            <a:solidFill>
                              <a:srgbClr val="ffffff"/>
                            </a:solidFill>
                          </a:uFill>
                          <a:latin typeface="微軟正黑體"/>
                          <a:ea typeface="微軟正黑體"/>
                        </a:rPr>
                        <a:t>1</a:t>
                      </a:r>
                      <a:r>
                        <a:rPr b="0" lang="en-US" sz="2000" spc="-1" strike="noStrike">
                          <a:solidFill>
                            <a:srgbClr val="000000"/>
                          </a:solidFill>
                          <a:uFill>
                            <a:solidFill>
                              <a:srgbClr val="ffffff"/>
                            </a:solidFill>
                          </a:uFill>
                          <a:latin typeface="微軟正黑體"/>
                          <a:ea typeface="微軟正黑體"/>
                        </a:rPr>
                        <a:t>星期</a:t>
                      </a:r>
                      <a:endParaRPr b="0" lang="en-US" sz="1800" spc="-1" strike="noStrike">
                        <a:solidFill>
                          <a:srgbClr val="000000"/>
                        </a:solidFill>
                        <a:uFill>
                          <a:solidFill>
                            <a:srgbClr val="ffffff"/>
                          </a:solidFill>
                        </a:uFill>
                        <a:latin typeface="Arial"/>
                      </a:endParaRPr>
                    </a:p>
                    <a:p>
                      <a:pPr>
                        <a:lnSpc>
                          <a:spcPct val="108000"/>
                        </a:lnSpc>
                      </a:pPr>
                      <a:r>
                        <a:rPr b="0" lang="en-US" sz="2000" spc="-1" strike="noStrike">
                          <a:solidFill>
                            <a:srgbClr val="000000"/>
                          </a:solidFill>
                          <a:uFill>
                            <a:solidFill>
                              <a:srgbClr val="ffffff"/>
                            </a:solidFill>
                          </a:uFill>
                          <a:latin typeface="微軟正黑體"/>
                          <a:ea typeface="微軟正黑體"/>
                        </a:rPr>
                        <a:t>4.</a:t>
                      </a:r>
                      <a:r>
                        <a:rPr b="0" lang="en-US" sz="2000" spc="-1" strike="noStrike">
                          <a:solidFill>
                            <a:srgbClr val="000000"/>
                          </a:solidFill>
                          <a:uFill>
                            <a:solidFill>
                              <a:srgbClr val="ffffff"/>
                            </a:solidFill>
                          </a:uFill>
                          <a:latin typeface="微軟正黑體"/>
                          <a:ea typeface="微軟正黑體"/>
                        </a:rPr>
                        <a:t>妊娠未滿</a:t>
                      </a:r>
                      <a:r>
                        <a:rPr b="0" lang="en-US" sz="2000" spc="-1" strike="noStrike">
                          <a:solidFill>
                            <a:srgbClr val="000000"/>
                          </a:solidFill>
                          <a:uFill>
                            <a:solidFill>
                              <a:srgbClr val="ffffff"/>
                            </a:solidFill>
                          </a:uFill>
                          <a:latin typeface="微軟正黑體"/>
                          <a:ea typeface="微軟正黑體"/>
                        </a:rPr>
                        <a:t>2</a:t>
                      </a:r>
                      <a:r>
                        <a:rPr b="0" lang="en-US" sz="2000" spc="-1" strike="noStrike">
                          <a:solidFill>
                            <a:srgbClr val="000000"/>
                          </a:solidFill>
                          <a:uFill>
                            <a:solidFill>
                              <a:srgbClr val="ffffff"/>
                            </a:solidFill>
                          </a:uFill>
                          <a:latin typeface="微軟正黑體"/>
                          <a:ea typeface="微軟正黑體"/>
                        </a:rPr>
                        <a:t>個月流產者：產假</a:t>
                      </a:r>
                      <a:r>
                        <a:rPr b="0" lang="en-US" sz="2000" spc="-1" strike="noStrike">
                          <a:solidFill>
                            <a:srgbClr val="000000"/>
                          </a:solidFill>
                          <a:uFill>
                            <a:solidFill>
                              <a:srgbClr val="ffffff"/>
                            </a:solidFill>
                          </a:uFill>
                          <a:latin typeface="微軟正黑體"/>
                          <a:ea typeface="微軟正黑體"/>
                        </a:rPr>
                        <a:t>5</a:t>
                      </a:r>
                      <a:r>
                        <a:rPr b="0" lang="en-US" sz="2000" spc="-1" strike="noStrike">
                          <a:solidFill>
                            <a:srgbClr val="000000"/>
                          </a:solidFill>
                          <a:uFill>
                            <a:solidFill>
                              <a:srgbClr val="ffffff"/>
                            </a:solidFill>
                          </a:uFill>
                          <a:latin typeface="微軟正黑體"/>
                          <a:ea typeface="微軟正黑體"/>
                        </a:rPr>
                        <a:t>天</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88560" rIns="88560" tIns="46800" bIns="46800" anchor="ctr"/>
                    <a:p>
                      <a:pPr>
                        <a:lnSpc>
                          <a:spcPct val="108000"/>
                        </a:lnSpc>
                      </a:pPr>
                      <a:r>
                        <a:rPr b="0" lang="en-US" sz="2000" spc="-1" strike="noStrike">
                          <a:solidFill>
                            <a:srgbClr val="000000"/>
                          </a:solidFill>
                          <a:uFill>
                            <a:solidFill>
                              <a:srgbClr val="ffffff"/>
                            </a:solidFill>
                          </a:uFill>
                          <a:latin typeface="微軟正黑體"/>
                          <a:ea typeface="微軟正黑體"/>
                        </a:rPr>
                        <a:t>1-2</a:t>
                      </a:r>
                      <a:r>
                        <a:rPr b="0" lang="en-US" sz="2000" spc="-1" strike="noStrike">
                          <a:solidFill>
                            <a:srgbClr val="000000"/>
                          </a:solidFill>
                          <a:uFill>
                            <a:solidFill>
                              <a:srgbClr val="ffffff"/>
                            </a:solidFill>
                          </a:uFill>
                          <a:latin typeface="微軟正黑體"/>
                          <a:ea typeface="微軟正黑體"/>
                        </a:rPr>
                        <a:t>：</a:t>
                      </a:r>
                      <a:endParaRPr b="0" lang="en-US" sz="1800" spc="-1" strike="noStrike">
                        <a:solidFill>
                          <a:srgbClr val="000000"/>
                        </a:solidFill>
                        <a:uFill>
                          <a:solidFill>
                            <a:srgbClr val="ffffff"/>
                          </a:solidFill>
                        </a:uFill>
                        <a:latin typeface="Arial"/>
                      </a:endParaRPr>
                    </a:p>
                    <a:p>
                      <a:pPr>
                        <a:lnSpc>
                          <a:spcPct val="108000"/>
                        </a:lnSpc>
                      </a:pPr>
                      <a:r>
                        <a:rPr b="0" lang="en-US" sz="2000" spc="-1" strike="noStrike">
                          <a:solidFill>
                            <a:srgbClr val="000000"/>
                          </a:solidFill>
                          <a:uFill>
                            <a:solidFill>
                              <a:srgbClr val="ffffff"/>
                            </a:solidFill>
                          </a:uFill>
                          <a:latin typeface="微軟正黑體"/>
                          <a:ea typeface="微軟正黑體"/>
                        </a:rPr>
                        <a:t>參勞基法</a:t>
                      </a:r>
                      <a:endParaRPr b="0" lang="en-US" sz="1800" spc="-1" strike="noStrike">
                        <a:solidFill>
                          <a:srgbClr val="000000"/>
                        </a:solidFill>
                        <a:uFill>
                          <a:solidFill>
                            <a:srgbClr val="ffffff"/>
                          </a:solidFill>
                        </a:uFill>
                        <a:latin typeface="Arial"/>
                      </a:endParaRPr>
                    </a:p>
                    <a:p>
                      <a:pPr>
                        <a:lnSpc>
                          <a:spcPct val="108000"/>
                        </a:lnSpc>
                      </a:pPr>
                      <a:r>
                        <a:rPr b="0" lang="en-US" sz="2000" spc="-1" strike="noStrike">
                          <a:solidFill>
                            <a:srgbClr val="000000"/>
                          </a:solidFill>
                          <a:uFill>
                            <a:solidFill>
                              <a:srgbClr val="ffffff"/>
                            </a:solidFill>
                          </a:uFill>
                          <a:latin typeface="微軟正黑體"/>
                          <a:ea typeface="微軟正黑體"/>
                        </a:rPr>
                        <a:t>3-4</a:t>
                      </a:r>
                      <a:r>
                        <a:rPr b="0" lang="en-US" sz="2000" spc="-1" strike="noStrike">
                          <a:solidFill>
                            <a:srgbClr val="000000"/>
                          </a:solidFill>
                          <a:uFill>
                            <a:solidFill>
                              <a:srgbClr val="ffffff"/>
                            </a:solidFill>
                          </a:uFill>
                          <a:latin typeface="微軟正黑體"/>
                          <a:ea typeface="微軟正黑體"/>
                        </a:rPr>
                        <a:t>：</a:t>
                      </a:r>
                      <a:endParaRPr b="0" lang="en-US" sz="1800" spc="-1" strike="noStrike">
                        <a:solidFill>
                          <a:srgbClr val="000000"/>
                        </a:solidFill>
                        <a:uFill>
                          <a:solidFill>
                            <a:srgbClr val="ffffff"/>
                          </a:solidFill>
                        </a:uFill>
                        <a:latin typeface="Arial"/>
                      </a:endParaRPr>
                    </a:p>
                    <a:p>
                      <a:pPr>
                        <a:lnSpc>
                          <a:spcPct val="108000"/>
                        </a:lnSpc>
                      </a:pPr>
                      <a:r>
                        <a:rPr b="0" lang="en-US" sz="2000" spc="-1" strike="noStrike">
                          <a:solidFill>
                            <a:srgbClr val="000000"/>
                          </a:solidFill>
                          <a:uFill>
                            <a:solidFill>
                              <a:srgbClr val="ffffff"/>
                            </a:solidFill>
                          </a:uFill>
                          <a:latin typeface="微軟正黑體"/>
                          <a:ea typeface="微軟正黑體"/>
                        </a:rPr>
                        <a:t>勞資雙方議定</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r>
              <a:tr h="2879640">
                <a:tc>
                  <a:txBody>
                    <a:bodyPr lIns="88560" rIns="88560" tIns="46800" bIns="46800" anchor="ctr"/>
                    <a:p>
                      <a:pPr algn="ctr">
                        <a:lnSpc>
                          <a:spcPct val="108000"/>
                        </a:lnSpc>
                      </a:pPr>
                      <a:r>
                        <a:rPr b="0" lang="en-US" sz="2000" spc="-1" strike="noStrike">
                          <a:solidFill>
                            <a:srgbClr val="000000"/>
                          </a:solidFill>
                          <a:uFill>
                            <a:solidFill>
                              <a:srgbClr val="ffffff"/>
                            </a:solidFill>
                          </a:uFill>
                          <a:latin typeface="微軟正黑體"/>
                          <a:ea typeface="微軟正黑體"/>
                        </a:rPr>
                        <a:t>育嬰假</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88560" rIns="88560" tIns="46800" bIns="46800" anchor="ctr"/>
                    <a:p>
                      <a:pPr marL="264960" indent="-261720">
                        <a:lnSpc>
                          <a:spcPct val="108000"/>
                        </a:lnSpc>
                      </a:pPr>
                      <a:r>
                        <a:rPr b="0" lang="en-US" sz="2000" spc="-1" strike="noStrike">
                          <a:solidFill>
                            <a:srgbClr val="000000"/>
                          </a:solidFill>
                          <a:uFill>
                            <a:solidFill>
                              <a:srgbClr val="ffffff"/>
                            </a:solidFill>
                          </a:uFill>
                          <a:latin typeface="微軟正黑體"/>
                          <a:ea typeface="微軟正黑體"/>
                        </a:rPr>
                        <a:t>1.</a:t>
                      </a:r>
                      <a:r>
                        <a:rPr b="0" lang="en-US" sz="2000" spc="-1" strike="noStrike">
                          <a:solidFill>
                            <a:srgbClr val="000000"/>
                          </a:solidFill>
                          <a:uFill>
                            <a:solidFill>
                              <a:srgbClr val="ffffff"/>
                            </a:solidFill>
                          </a:uFill>
                          <a:latin typeface="微軟正黑體"/>
                          <a:ea typeface="微軟正黑體"/>
                        </a:rPr>
                        <a:t>受僱者任職滿六個月後，於每</a:t>
                      </a:r>
                      <a:r>
                        <a:rPr b="0" lang="en-US" sz="2000" spc="-1" strike="noStrike">
                          <a:solidFill>
                            <a:srgbClr val="000000"/>
                          </a:solidFill>
                          <a:uFill>
                            <a:solidFill>
                              <a:srgbClr val="ffffff"/>
                            </a:solidFill>
                          </a:uFill>
                          <a:latin typeface="微軟正黑體"/>
                          <a:ea typeface="微軟正黑體"/>
                        </a:rPr>
                        <a:t>1</a:t>
                      </a:r>
                      <a:r>
                        <a:rPr b="0" lang="en-US" sz="2000" spc="-1" strike="noStrike">
                          <a:solidFill>
                            <a:srgbClr val="000000"/>
                          </a:solidFill>
                          <a:uFill>
                            <a:solidFill>
                              <a:srgbClr val="ffffff"/>
                            </a:solidFill>
                          </a:uFill>
                          <a:latin typeface="微軟正黑體"/>
                          <a:ea typeface="微軟正黑體"/>
                        </a:rPr>
                        <a:t>子女滿</a:t>
                      </a:r>
                      <a:r>
                        <a:rPr b="0" lang="en-US" sz="2000" spc="-1" strike="noStrike">
                          <a:solidFill>
                            <a:srgbClr val="000000"/>
                          </a:solidFill>
                          <a:uFill>
                            <a:solidFill>
                              <a:srgbClr val="ffffff"/>
                            </a:solidFill>
                          </a:uFill>
                          <a:latin typeface="微軟正黑體"/>
                          <a:ea typeface="微軟正黑體"/>
                        </a:rPr>
                        <a:t>3</a:t>
                      </a:r>
                      <a:r>
                        <a:rPr b="0" lang="en-US" sz="2000" spc="-1" strike="noStrike">
                          <a:solidFill>
                            <a:srgbClr val="000000"/>
                          </a:solidFill>
                          <a:uFill>
                            <a:solidFill>
                              <a:srgbClr val="ffffff"/>
                            </a:solidFill>
                          </a:uFill>
                          <a:latin typeface="微軟正黑體"/>
                          <a:ea typeface="微軟正黑體"/>
                        </a:rPr>
                        <a:t>歲前，得申請育嬰留職停薪，期間至該子女滿</a:t>
                      </a:r>
                      <a:r>
                        <a:rPr b="0" lang="en-US" sz="2000" spc="-1" strike="noStrike">
                          <a:solidFill>
                            <a:srgbClr val="000000"/>
                          </a:solidFill>
                          <a:uFill>
                            <a:solidFill>
                              <a:srgbClr val="ffffff"/>
                            </a:solidFill>
                          </a:uFill>
                          <a:latin typeface="微軟正黑體"/>
                          <a:ea typeface="微軟正黑體"/>
                        </a:rPr>
                        <a:t>3</a:t>
                      </a:r>
                      <a:r>
                        <a:rPr b="0" lang="en-US" sz="2000" spc="-1" strike="noStrike">
                          <a:solidFill>
                            <a:srgbClr val="000000"/>
                          </a:solidFill>
                          <a:uFill>
                            <a:solidFill>
                              <a:srgbClr val="ffffff"/>
                            </a:solidFill>
                          </a:uFill>
                          <a:latin typeface="微軟正黑體"/>
                          <a:ea typeface="微軟正黑體"/>
                        </a:rPr>
                        <a:t>歲止，但不得逾</a:t>
                      </a:r>
                      <a:r>
                        <a:rPr b="0" lang="en-US" sz="2000" spc="-1" strike="noStrike">
                          <a:solidFill>
                            <a:srgbClr val="000000"/>
                          </a:solidFill>
                          <a:uFill>
                            <a:solidFill>
                              <a:srgbClr val="ffffff"/>
                            </a:solidFill>
                          </a:uFill>
                          <a:latin typeface="微軟正黑體"/>
                          <a:ea typeface="微軟正黑體"/>
                        </a:rPr>
                        <a:t>2</a:t>
                      </a:r>
                      <a:r>
                        <a:rPr b="0" lang="en-US" sz="2000" spc="-1" strike="noStrike">
                          <a:solidFill>
                            <a:srgbClr val="000000"/>
                          </a:solidFill>
                          <a:uFill>
                            <a:solidFill>
                              <a:srgbClr val="ffffff"/>
                            </a:solidFill>
                          </a:uFill>
                          <a:latin typeface="微軟正黑體"/>
                          <a:ea typeface="微軟正黑體"/>
                        </a:rPr>
                        <a:t>年。</a:t>
                      </a:r>
                      <a:endParaRPr b="0" lang="en-US" sz="1800" spc="-1" strike="noStrike">
                        <a:solidFill>
                          <a:srgbClr val="000000"/>
                        </a:solidFill>
                        <a:uFill>
                          <a:solidFill>
                            <a:srgbClr val="ffffff"/>
                          </a:solidFill>
                        </a:uFill>
                        <a:latin typeface="Arial"/>
                      </a:endParaRPr>
                    </a:p>
                    <a:p>
                      <a:pPr marL="264960" indent="-261720">
                        <a:lnSpc>
                          <a:spcPct val="108000"/>
                        </a:lnSpc>
                      </a:pPr>
                      <a:r>
                        <a:rPr b="0" lang="en-US" sz="2000" spc="-1" strike="noStrike">
                          <a:solidFill>
                            <a:srgbClr val="000000"/>
                          </a:solidFill>
                          <a:uFill>
                            <a:solidFill>
                              <a:srgbClr val="ffffff"/>
                            </a:solidFill>
                          </a:uFill>
                          <a:latin typeface="微軟正黑體"/>
                          <a:ea typeface="微軟正黑體"/>
                        </a:rPr>
                        <a:t>2.</a:t>
                      </a:r>
                      <a:r>
                        <a:rPr b="0" lang="en-US" sz="2000" spc="-1" strike="noStrike">
                          <a:solidFill>
                            <a:srgbClr val="000000"/>
                          </a:solidFill>
                          <a:uFill>
                            <a:solidFill>
                              <a:srgbClr val="ffffff"/>
                            </a:solidFill>
                          </a:uFill>
                          <a:latin typeface="微軟正黑體"/>
                          <a:ea typeface="微軟正黑體"/>
                        </a:rPr>
                        <a:t>同時撫育子女</a:t>
                      </a:r>
                      <a:r>
                        <a:rPr b="0" lang="en-US" sz="2000" spc="-1" strike="noStrike">
                          <a:solidFill>
                            <a:srgbClr val="000000"/>
                          </a:solidFill>
                          <a:uFill>
                            <a:solidFill>
                              <a:srgbClr val="ffffff"/>
                            </a:solidFill>
                          </a:uFill>
                          <a:latin typeface="微軟正黑體"/>
                          <a:ea typeface="微軟正黑體"/>
                        </a:rPr>
                        <a:t>2</a:t>
                      </a:r>
                      <a:r>
                        <a:rPr b="0" lang="en-US" sz="2000" spc="-1" strike="noStrike">
                          <a:solidFill>
                            <a:srgbClr val="000000"/>
                          </a:solidFill>
                          <a:uFill>
                            <a:solidFill>
                              <a:srgbClr val="ffffff"/>
                            </a:solidFill>
                          </a:uFill>
                          <a:latin typeface="微軟正黑體"/>
                          <a:ea typeface="微軟正黑體"/>
                        </a:rPr>
                        <a:t>人以上者，其育嬰留職停薪期間應合併計算，最長以最幼子女受撫育</a:t>
                      </a:r>
                      <a:r>
                        <a:rPr b="0" lang="en-US" sz="2000" spc="-1" strike="noStrike">
                          <a:solidFill>
                            <a:srgbClr val="000000"/>
                          </a:solidFill>
                          <a:uFill>
                            <a:solidFill>
                              <a:srgbClr val="ffffff"/>
                            </a:solidFill>
                          </a:uFill>
                          <a:latin typeface="微軟正黑體"/>
                          <a:ea typeface="微軟正黑體"/>
                        </a:rPr>
                        <a:t>2</a:t>
                      </a:r>
                      <a:r>
                        <a:rPr b="0" lang="en-US" sz="2000" spc="-1" strike="noStrike">
                          <a:solidFill>
                            <a:srgbClr val="000000"/>
                          </a:solidFill>
                          <a:uFill>
                            <a:solidFill>
                              <a:srgbClr val="ffffff"/>
                            </a:solidFill>
                          </a:uFill>
                          <a:latin typeface="微軟正黑體"/>
                          <a:ea typeface="微軟正黑體"/>
                        </a:rPr>
                        <a:t>年為限。</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c>
                  <a:txBody>
                    <a:bodyPr lIns="88560" rIns="88560" tIns="46800" bIns="46800" anchor="ctr"/>
                    <a:p>
                      <a:pPr marL="343080" indent="-339480">
                        <a:lnSpc>
                          <a:spcPct val="108000"/>
                        </a:lnSpc>
                      </a:pPr>
                      <a:r>
                        <a:rPr b="0" lang="en-US" sz="2000" spc="-1" strike="noStrike">
                          <a:solidFill>
                            <a:srgbClr val="000000"/>
                          </a:solidFill>
                          <a:uFill>
                            <a:solidFill>
                              <a:srgbClr val="ffffff"/>
                            </a:solidFill>
                          </a:uFill>
                          <a:latin typeface="微軟正黑體"/>
                          <a:ea typeface="微軟正黑體"/>
                        </a:rPr>
                        <a:t>停薪</a:t>
                      </a:r>
                      <a:endParaRPr b="0" lang="en-US" sz="1800" spc="-1" strike="noStrike">
                        <a:solidFill>
                          <a:srgbClr val="000000"/>
                        </a:solidFill>
                        <a:uFill>
                          <a:solidFill>
                            <a:srgbClr val="ffffff"/>
                          </a:solidFill>
                        </a:uFill>
                        <a:latin typeface="Arial"/>
                      </a:endParaRPr>
                    </a:p>
                  </a:txBody>
                  <a:tcPr marL="88560" marR="88560">
                    <a:lnL w="2880">
                      <a:solidFill>
                        <a:srgbClr val="000000"/>
                      </a:solidFill>
                    </a:lnL>
                    <a:lnR w="2880">
                      <a:solidFill>
                        <a:srgbClr val="000000"/>
                      </a:solidFill>
                    </a:lnR>
                    <a:lnT w="2880">
                      <a:solidFill>
                        <a:srgbClr val="000000"/>
                      </a:solidFill>
                    </a:lnT>
                    <a:lnB w="2880">
                      <a:solidFill>
                        <a:srgbClr val="000000"/>
                      </a:solidFill>
                    </a:lnB>
                    <a:solidFill>
                      <a:srgbClr val="ffffff"/>
                    </a:solidFill>
                  </a:tcPr>
                </a:tc>
              </a:tr>
            </a:tbl>
          </a:graphicData>
        </a:graphic>
      </p:graphicFrame>
      <p:sp>
        <p:nvSpPr>
          <p:cNvPr id="627" name="TextShape 3"/>
          <p:cNvSpPr txBox="1"/>
          <p:nvPr/>
        </p:nvSpPr>
        <p:spPr>
          <a:xfrm>
            <a:off x="509760" y="6443640"/>
            <a:ext cx="907560" cy="309240"/>
          </a:xfrm>
          <a:prstGeom prst="rect">
            <a:avLst/>
          </a:prstGeom>
          <a:noFill/>
          <a:ln>
            <a:noFill/>
          </a:ln>
        </p:spPr>
        <p:txBody>
          <a:bodyPr lIns="90000" rIns="90000" tIns="46800" bIns="46800"/>
          <a:p>
            <a:pPr algn="ctr">
              <a:lnSpc>
                <a:spcPct val="100000"/>
              </a:lnSpc>
            </a:pPr>
            <a:fld id="{2A8667F6-2AD4-4A5B-9C16-0B1FE1F1AA6B}"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628" name="TextShape 4"/>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100" dur="indefinite" restart="never" nodeType="tmRoot">
          <p:childTnLst>
            <p:seq>
              <p:cTn id="101"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9" name="CustomShape 1"/>
          <p:cNvSpPr/>
          <p:nvPr/>
        </p:nvSpPr>
        <p:spPr>
          <a:xfrm>
            <a:off x="1979640" y="4437000"/>
            <a:ext cx="5400360" cy="934560"/>
          </a:xfrm>
          <a:prstGeom prst="rect">
            <a:avLst/>
          </a:prstGeom>
          <a:ln>
            <a:round/>
          </a:ln>
        </p:spPr>
        <p:style>
          <a:lnRef idx="2">
            <a:schemeClr val="dk1"/>
          </a:lnRef>
          <a:fillRef idx="1">
            <a:schemeClr val="lt1"/>
          </a:fillRef>
          <a:effectRef idx="0">
            <a:schemeClr val="dk1"/>
          </a:effectRef>
          <a:fontRef idx="minor"/>
        </p:style>
        <p:txBody>
          <a:bodyPr wrap="none" lIns="90000" rIns="90000" tIns="45000" bIns="45000" anchor="ctr"/>
          <a:p>
            <a:pPr algn="ctr">
              <a:lnSpc>
                <a:spcPct val="100000"/>
              </a:lnSpc>
            </a:pPr>
            <a:r>
              <a:rPr b="1" lang="en-US" sz="4400" spc="-1" strike="noStrike">
                <a:solidFill>
                  <a:srgbClr val="000000"/>
                </a:solidFill>
                <a:uFill>
                  <a:solidFill>
                    <a:srgbClr val="ffffff"/>
                  </a:solidFill>
                </a:uFill>
                <a:latin typeface="標楷體"/>
                <a:ea typeface="標楷體"/>
              </a:rPr>
              <a:t> </a:t>
            </a:r>
            <a:r>
              <a:rPr b="1" lang="en-US" sz="5000" spc="-1" strike="noStrike">
                <a:solidFill>
                  <a:srgbClr val="000000"/>
                </a:solidFill>
                <a:uFill>
                  <a:solidFill>
                    <a:srgbClr val="ffffff"/>
                  </a:solidFill>
                </a:uFill>
                <a:latin typeface="標楷體"/>
                <a:ea typeface="標楷體"/>
              </a:rPr>
              <a:t>敬  請  指  教 </a:t>
            </a:r>
            <a:endParaRPr b="0" lang="en-US" sz="1800" spc="-1" strike="noStrike">
              <a:solidFill>
                <a:srgbClr val="000000"/>
              </a:solidFill>
              <a:uFill>
                <a:solidFill>
                  <a:srgbClr val="ffffff"/>
                </a:solidFill>
              </a:uFill>
              <a:latin typeface="Arial"/>
            </a:endParaRPr>
          </a:p>
        </p:txBody>
      </p:sp>
      <p:sp>
        <p:nvSpPr>
          <p:cNvPr id="630" name="CustomShape 2"/>
          <p:cNvSpPr/>
          <p:nvPr/>
        </p:nvSpPr>
        <p:spPr>
          <a:xfrm>
            <a:off x="2916360" y="981000"/>
            <a:ext cx="3744720" cy="579240"/>
          </a:xfrm>
          <a:prstGeom prst="rect">
            <a:avLst/>
          </a:prstGeom>
          <a:noFill/>
          <a:ln>
            <a:noFill/>
          </a:ln>
        </p:spPr>
        <p:style>
          <a:lnRef idx="0"/>
          <a:fillRef idx="0"/>
          <a:effectRef idx="0"/>
          <a:fontRef idx="minor"/>
        </p:style>
      </p:sp>
      <p:sp>
        <p:nvSpPr>
          <p:cNvPr id="631" name="CustomShape 3"/>
          <p:cNvSpPr/>
          <p:nvPr/>
        </p:nvSpPr>
        <p:spPr>
          <a:xfrm>
            <a:off x="6156360" y="3068640"/>
            <a:ext cx="853560" cy="931680"/>
          </a:xfrm>
          <a:prstGeom prst="rect">
            <a:avLst/>
          </a:prstGeom>
          <a:noFill/>
          <a:ln w="9360">
            <a:solidFill>
              <a:schemeClr val="tx1"/>
            </a:solidFill>
            <a:miter/>
          </a:ln>
        </p:spPr>
        <p:style>
          <a:lnRef idx="0"/>
          <a:fillRef idx="0"/>
          <a:effectRef idx="0"/>
          <a:fontRef idx="minor"/>
        </p:style>
        <p:txBody>
          <a:bodyPr lIns="90000" rIns="90000" tIns="45000" bIns="45000"/>
          <a:p>
            <a:pPr algn="ctr">
              <a:lnSpc>
                <a:spcPct val="100000"/>
              </a:lnSpc>
            </a:pPr>
            <a:r>
              <a:rPr b="1" lang="en-US" sz="5000" spc="-1" strike="noStrike">
                <a:solidFill>
                  <a:srgbClr val="000000"/>
                </a:solidFill>
                <a:uFill>
                  <a:solidFill>
                    <a:srgbClr val="ffffff"/>
                  </a:solidFill>
                </a:uFill>
                <a:latin typeface="標楷體"/>
                <a:ea typeface="標楷體"/>
              </a:rPr>
              <a:t>畢</a:t>
            </a:r>
            <a:endParaRPr b="0" lang="en-US" sz="1800" spc="-1" strike="noStrike">
              <a:solidFill>
                <a:srgbClr val="000000"/>
              </a:solidFill>
              <a:uFill>
                <a:solidFill>
                  <a:srgbClr val="ffffff"/>
                </a:solidFill>
              </a:uFill>
              <a:latin typeface="Arial"/>
            </a:endParaRPr>
          </a:p>
        </p:txBody>
      </p:sp>
      <p:sp>
        <p:nvSpPr>
          <p:cNvPr id="632" name="CustomShape 4"/>
          <p:cNvSpPr/>
          <p:nvPr/>
        </p:nvSpPr>
        <p:spPr>
          <a:xfrm>
            <a:off x="5003640" y="3068640"/>
            <a:ext cx="858600" cy="945720"/>
          </a:xfrm>
          <a:prstGeom prst="rect">
            <a:avLst/>
          </a:prstGeom>
          <a:noFill/>
          <a:ln w="9360">
            <a:solidFill>
              <a:schemeClr val="tx1"/>
            </a:solidFill>
            <a:miter/>
          </a:ln>
        </p:spPr>
        <p:style>
          <a:lnRef idx="0"/>
          <a:fillRef idx="0"/>
          <a:effectRef idx="0"/>
          <a:fontRef idx="minor"/>
        </p:style>
        <p:txBody>
          <a:bodyPr lIns="90000" rIns="90000" tIns="45000" bIns="45000"/>
          <a:p>
            <a:pPr algn="ctr">
              <a:lnSpc>
                <a:spcPct val="100000"/>
              </a:lnSpc>
            </a:pPr>
            <a:r>
              <a:rPr b="1" lang="en-US" sz="5000" spc="-1" strike="noStrike">
                <a:solidFill>
                  <a:srgbClr val="000000"/>
                </a:solidFill>
                <a:uFill>
                  <a:solidFill>
                    <a:srgbClr val="ffffff"/>
                  </a:solidFill>
                </a:uFill>
                <a:latin typeface="標楷體"/>
                <a:ea typeface="標楷體"/>
              </a:rPr>
              <a:t>完</a:t>
            </a:r>
            <a:endParaRPr b="0" lang="en-US" sz="1800" spc="-1" strike="noStrike">
              <a:solidFill>
                <a:srgbClr val="000000"/>
              </a:solidFill>
              <a:uFill>
                <a:solidFill>
                  <a:srgbClr val="ffffff"/>
                </a:solidFill>
              </a:uFill>
              <a:latin typeface="Arial"/>
            </a:endParaRPr>
          </a:p>
        </p:txBody>
      </p:sp>
      <p:sp>
        <p:nvSpPr>
          <p:cNvPr id="633" name="CustomShape 5"/>
          <p:cNvSpPr/>
          <p:nvPr/>
        </p:nvSpPr>
        <p:spPr>
          <a:xfrm>
            <a:off x="3780000" y="3068640"/>
            <a:ext cx="871200" cy="947520"/>
          </a:xfrm>
          <a:prstGeom prst="rect">
            <a:avLst/>
          </a:prstGeom>
          <a:noFill/>
          <a:ln w="9360">
            <a:solidFill>
              <a:schemeClr val="tx1"/>
            </a:solidFill>
            <a:miter/>
          </a:ln>
        </p:spPr>
        <p:style>
          <a:lnRef idx="0"/>
          <a:fillRef idx="0"/>
          <a:effectRef idx="0"/>
          <a:fontRef idx="minor"/>
        </p:style>
        <p:txBody>
          <a:bodyPr lIns="90000" rIns="90000" tIns="45000" bIns="45000"/>
          <a:p>
            <a:pPr algn="ctr">
              <a:lnSpc>
                <a:spcPct val="100000"/>
              </a:lnSpc>
            </a:pPr>
            <a:r>
              <a:rPr b="1" lang="en-US" sz="5000" spc="-1" strike="noStrike">
                <a:solidFill>
                  <a:srgbClr val="000000"/>
                </a:solidFill>
                <a:uFill>
                  <a:solidFill>
                    <a:srgbClr val="ffffff"/>
                  </a:solidFill>
                </a:uFill>
                <a:latin typeface="標楷體"/>
                <a:ea typeface="標楷體"/>
              </a:rPr>
              <a:t>告</a:t>
            </a:r>
            <a:endParaRPr b="0" lang="en-US" sz="1800" spc="-1" strike="noStrike">
              <a:solidFill>
                <a:srgbClr val="000000"/>
              </a:solidFill>
              <a:uFill>
                <a:solidFill>
                  <a:srgbClr val="ffffff"/>
                </a:solidFill>
              </a:uFill>
              <a:latin typeface="Arial"/>
            </a:endParaRPr>
          </a:p>
        </p:txBody>
      </p:sp>
      <p:sp>
        <p:nvSpPr>
          <p:cNvPr id="634" name="CustomShape 6"/>
          <p:cNvSpPr/>
          <p:nvPr/>
        </p:nvSpPr>
        <p:spPr>
          <a:xfrm>
            <a:off x="2556000" y="3068640"/>
            <a:ext cx="864720" cy="931680"/>
          </a:xfrm>
          <a:prstGeom prst="rect">
            <a:avLst/>
          </a:prstGeom>
          <a:noFill/>
          <a:ln w="9360">
            <a:solidFill>
              <a:schemeClr val="tx1"/>
            </a:solidFill>
            <a:miter/>
          </a:ln>
        </p:spPr>
        <p:style>
          <a:lnRef idx="0"/>
          <a:fillRef idx="0"/>
          <a:effectRef idx="0"/>
          <a:fontRef idx="minor"/>
        </p:style>
        <p:txBody>
          <a:bodyPr lIns="90000" rIns="90000" tIns="45000" bIns="45000"/>
          <a:p>
            <a:pPr algn="ctr">
              <a:lnSpc>
                <a:spcPct val="100000"/>
              </a:lnSpc>
            </a:pPr>
            <a:r>
              <a:rPr b="1" lang="en-US" sz="5000" spc="-1" strike="noStrike">
                <a:solidFill>
                  <a:srgbClr val="000000"/>
                </a:solidFill>
                <a:uFill>
                  <a:solidFill>
                    <a:srgbClr val="ffffff"/>
                  </a:solidFill>
                </a:uFill>
                <a:latin typeface="標楷體"/>
                <a:ea typeface="標楷體"/>
              </a:rPr>
              <a:t>報</a:t>
            </a:r>
            <a:endParaRPr b="0" lang="en-US" sz="1800" spc="-1" strike="noStrike">
              <a:solidFill>
                <a:srgbClr val="000000"/>
              </a:solidFill>
              <a:uFill>
                <a:solidFill>
                  <a:srgbClr val="ffffff"/>
                </a:solidFill>
              </a:uFill>
              <a:latin typeface="Arial"/>
            </a:endParaRPr>
          </a:p>
        </p:txBody>
      </p:sp>
      <p:sp>
        <p:nvSpPr>
          <p:cNvPr id="635" name="TextShape 7"/>
          <p:cNvSpPr txBox="1"/>
          <p:nvPr/>
        </p:nvSpPr>
        <p:spPr>
          <a:xfrm>
            <a:off x="509760" y="6443640"/>
            <a:ext cx="907560" cy="309240"/>
          </a:xfrm>
          <a:prstGeom prst="rect">
            <a:avLst/>
          </a:prstGeom>
          <a:noFill/>
          <a:ln>
            <a:noFill/>
          </a:ln>
        </p:spPr>
        <p:txBody>
          <a:bodyPr lIns="90000" rIns="90000" tIns="46800" bIns="46800"/>
          <a:p>
            <a:pPr algn="ctr">
              <a:lnSpc>
                <a:spcPct val="100000"/>
              </a:lnSpc>
            </a:pPr>
            <a:fld id="{99BB79BA-49E6-484B-9CD8-F1E87C459122}"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636" name="TextShape 8"/>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102" dur="indefinite" restart="never" nodeType="tmRoot">
          <p:childTnLst>
            <p:seq>
              <p:cTn id="103"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4" name="CustomShape 1"/>
          <p:cNvSpPr/>
          <p:nvPr/>
        </p:nvSpPr>
        <p:spPr>
          <a:xfrm>
            <a:off x="509760" y="6443640"/>
            <a:ext cx="912600" cy="313920"/>
          </a:xfrm>
          <a:prstGeom prst="rect">
            <a:avLst/>
          </a:prstGeom>
          <a:noFill/>
          <a:ln>
            <a:noFill/>
          </a:ln>
        </p:spPr>
        <p:style>
          <a:lnRef idx="0"/>
          <a:fillRef idx="0"/>
          <a:effectRef idx="0"/>
          <a:fontRef idx="minor"/>
        </p:style>
        <p:txBody>
          <a:bodyPr lIns="90000" rIns="90000" tIns="46800" bIns="46800"/>
          <a:p>
            <a:pPr>
              <a:lnSpc>
                <a:spcPct val="100000"/>
              </a:lnSpc>
            </a:pPr>
            <a:fld id="{DCA49E8D-6D2F-4D09-AFD1-8C5F87D26B36}" type="slidenum">
              <a:rPr b="0" lang="en-US" sz="1200" spc="-1" strike="noStrike">
                <a:solidFill>
                  <a:srgbClr val="ffffff"/>
                </a:solidFill>
                <a:uFill>
                  <a:solidFill>
                    <a:srgbClr val="ffffff"/>
                  </a:solidFill>
                </a:uFill>
                <a:latin typeface="Times New Roman"/>
                <a:ea typeface="標楷體"/>
              </a:rPr>
              <a:t>1</a:t>
            </a:fld>
            <a:endParaRPr b="0" lang="en-US" sz="1800" spc="-1" strike="noStrike">
              <a:solidFill>
                <a:srgbClr val="000000"/>
              </a:solidFill>
              <a:uFill>
                <a:solidFill>
                  <a:srgbClr val="ffffff"/>
                </a:solidFill>
              </a:uFill>
              <a:latin typeface="Arial"/>
            </a:endParaRPr>
          </a:p>
        </p:txBody>
      </p:sp>
      <p:sp>
        <p:nvSpPr>
          <p:cNvPr id="315" name="CustomShape 2"/>
          <p:cNvSpPr/>
          <p:nvPr/>
        </p:nvSpPr>
        <p:spPr>
          <a:xfrm>
            <a:off x="304920" y="351000"/>
            <a:ext cx="8305560" cy="56304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600" spc="-1" strike="noStrike">
                <a:solidFill>
                  <a:srgbClr val="ffffff"/>
                </a:solidFill>
                <a:uFill>
                  <a:solidFill>
                    <a:srgbClr val="ffffff"/>
                  </a:solidFill>
                </a:uFill>
                <a:latin typeface="Gill Sans MT"/>
                <a:ea typeface="標楷體"/>
              </a:rPr>
              <a:t>常見違法案例</a:t>
            </a:r>
            <a:endParaRPr b="0" lang="en-US" sz="1800" spc="-1" strike="noStrike">
              <a:solidFill>
                <a:srgbClr val="000000"/>
              </a:solidFill>
              <a:uFill>
                <a:solidFill>
                  <a:srgbClr val="ffffff"/>
                </a:solidFill>
              </a:uFill>
              <a:latin typeface="Arial"/>
            </a:endParaRPr>
          </a:p>
        </p:txBody>
      </p:sp>
      <p:sp>
        <p:nvSpPr>
          <p:cNvPr id="316" name="CustomShape 3"/>
          <p:cNvSpPr/>
          <p:nvPr/>
        </p:nvSpPr>
        <p:spPr>
          <a:xfrm>
            <a:off x="6156360" y="6453360"/>
            <a:ext cx="2895120" cy="320400"/>
          </a:xfrm>
          <a:prstGeom prst="rect">
            <a:avLst/>
          </a:prstGeom>
          <a:noFill/>
          <a:ln>
            <a:noFill/>
          </a:ln>
        </p:spPr>
        <p:style>
          <a:lnRef idx="0"/>
          <a:fillRef idx="0"/>
          <a:effectRef idx="0"/>
          <a:fontRef idx="minor"/>
        </p:style>
        <p:txBody>
          <a:bodyPr lIns="90000" rIns="90000" tIns="46800" bIns="46800"/>
          <a:p>
            <a:pPr algn="r">
              <a:lnSpc>
                <a:spcPct val="100000"/>
              </a:lnSpc>
            </a:pPr>
            <a:r>
              <a:rPr b="1" lang="en-US" sz="1200" spc="-1" strike="noStrike">
                <a:solidFill>
                  <a:srgbClr val="ffffff"/>
                </a:solidFill>
                <a:uFill>
                  <a:solidFill>
                    <a:srgbClr val="ffffff"/>
                  </a:solidFill>
                </a:uFill>
                <a:latin typeface="Gill Sans MT"/>
                <a:ea typeface="標楷體"/>
              </a:rPr>
              <a:t>勞動條件</a:t>
            </a:r>
            <a:endParaRPr b="0" lang="en-US" sz="1800" spc="-1" strike="noStrike">
              <a:solidFill>
                <a:srgbClr val="000000"/>
              </a:solidFill>
              <a:uFill>
                <a:solidFill>
                  <a:srgbClr val="ffffff"/>
                </a:solidFill>
              </a:uFill>
              <a:latin typeface="Arial"/>
            </a:endParaRPr>
          </a:p>
        </p:txBody>
      </p:sp>
      <p:pic>
        <p:nvPicPr>
          <p:cNvPr id="317" name="Picture 5" descr=""/>
          <p:cNvPicPr/>
          <p:nvPr/>
        </p:nvPicPr>
        <p:blipFill>
          <a:blip r:embed="rId1"/>
          <a:stretch/>
        </p:blipFill>
        <p:spPr>
          <a:xfrm>
            <a:off x="507960" y="3379680"/>
            <a:ext cx="7940160" cy="299520"/>
          </a:xfrm>
          <a:prstGeom prst="rect">
            <a:avLst/>
          </a:prstGeom>
          <a:ln>
            <a:noFill/>
          </a:ln>
        </p:spPr>
      </p:pic>
      <p:sp>
        <p:nvSpPr>
          <p:cNvPr id="318" name="CustomShape 4"/>
          <p:cNvSpPr/>
          <p:nvPr/>
        </p:nvSpPr>
        <p:spPr>
          <a:xfrm>
            <a:off x="488880" y="1577880"/>
            <a:ext cx="7978320" cy="1885680"/>
          </a:xfrm>
          <a:prstGeom prst="rect">
            <a:avLst/>
          </a:prstGeom>
          <a:solidFill>
            <a:srgbClr val="f2f2f2"/>
          </a:solidFill>
          <a:ln>
            <a:noFill/>
          </a:ln>
        </p:spPr>
        <p:style>
          <a:lnRef idx="0"/>
          <a:fillRef idx="0"/>
          <a:effectRef idx="0"/>
          <a:fontRef idx="minor"/>
        </p:style>
      </p:sp>
      <p:pic>
        <p:nvPicPr>
          <p:cNvPr id="319" name="Picture 7" descr=""/>
          <p:cNvPicPr/>
          <p:nvPr/>
        </p:nvPicPr>
        <p:blipFill>
          <a:blip r:embed="rId2"/>
          <a:stretch/>
        </p:blipFill>
        <p:spPr>
          <a:xfrm>
            <a:off x="468360" y="1536840"/>
            <a:ext cx="1047240" cy="1275840"/>
          </a:xfrm>
          <a:prstGeom prst="rect">
            <a:avLst/>
          </a:prstGeom>
          <a:ln>
            <a:noFill/>
          </a:ln>
        </p:spPr>
      </p:pic>
      <p:sp>
        <p:nvSpPr>
          <p:cNvPr id="320" name="CustomShape 5"/>
          <p:cNvSpPr/>
          <p:nvPr/>
        </p:nvSpPr>
        <p:spPr>
          <a:xfrm>
            <a:off x="900000" y="1627200"/>
            <a:ext cx="7540200" cy="2237040"/>
          </a:xfrm>
          <a:prstGeom prst="rect">
            <a:avLst/>
          </a:prstGeom>
          <a:noFill/>
          <a:ln>
            <a:noFill/>
          </a:ln>
        </p:spPr>
        <p:style>
          <a:lnRef idx="0"/>
          <a:fillRef idx="0"/>
          <a:effectRef idx="0"/>
          <a:fontRef idx="minor"/>
        </p:style>
        <p:txBody>
          <a:bodyPr lIns="90000" rIns="90000" tIns="46800" bIns="46800"/>
          <a:p>
            <a:pPr>
              <a:lnSpc>
                <a:spcPct val="135000"/>
              </a:lnSpc>
            </a:pPr>
            <a:r>
              <a:rPr b="1" lang="en-US" sz="2200" spc="-1" strike="noStrike">
                <a:solidFill>
                  <a:srgbClr val="000066"/>
                </a:solidFill>
                <a:uFill>
                  <a:solidFill>
                    <a:srgbClr val="ffffff"/>
                  </a:solidFill>
                </a:uFill>
                <a:latin typeface="標楷體"/>
                <a:ea typeface="標楷體"/>
              </a:rPr>
              <a:t>小而美公司於臉書招募並僱用發傳單的假日工讀生數名，只知道對方暱稱、</a:t>
            </a:r>
            <a:r>
              <a:rPr b="1" lang="en-US" sz="2200" spc="-1" strike="noStrike">
                <a:solidFill>
                  <a:srgbClr val="000066"/>
                </a:solidFill>
                <a:uFill>
                  <a:solidFill>
                    <a:srgbClr val="ffffff"/>
                  </a:solidFill>
                </a:uFill>
                <a:latin typeface="標楷體"/>
                <a:ea typeface="標楷體"/>
              </a:rPr>
              <a:t>LINE</a:t>
            </a:r>
            <a:r>
              <a:rPr b="1" lang="en-US" sz="2200" spc="-1" strike="noStrike">
                <a:solidFill>
                  <a:srgbClr val="000066"/>
                </a:solidFill>
                <a:uFill>
                  <a:solidFill>
                    <a:srgbClr val="ffffff"/>
                  </a:solidFill>
                </a:uFill>
                <a:latin typeface="標楷體"/>
                <a:ea typeface="標楷體"/>
              </a:rPr>
              <a:t>、臉書和手機，因假日工讀生來來去去，人員不固定，工資都當日以現金結清，疏於置備勞工名卡、出勤紀錄及工資清冊。這樣合法嗎？</a:t>
            </a:r>
            <a:endParaRPr b="0" lang="en-US" sz="1800" spc="-1" strike="noStrike">
              <a:solidFill>
                <a:srgbClr val="000000"/>
              </a:solidFill>
              <a:uFill>
                <a:solidFill>
                  <a:srgbClr val="ffffff"/>
                </a:solidFill>
              </a:uFill>
              <a:latin typeface="Arial"/>
            </a:endParaRPr>
          </a:p>
          <a:p>
            <a:pPr>
              <a:lnSpc>
                <a:spcPct val="135000"/>
              </a:lnSpc>
            </a:pPr>
            <a:endParaRPr b="0" lang="en-US" sz="1800" spc="-1" strike="noStrike">
              <a:solidFill>
                <a:srgbClr val="000000"/>
              </a:solidFill>
              <a:uFill>
                <a:solidFill>
                  <a:srgbClr val="ffffff"/>
                </a:solidFill>
              </a:uFill>
              <a:latin typeface="Arial"/>
            </a:endParaRPr>
          </a:p>
        </p:txBody>
      </p:sp>
      <p:sp>
        <p:nvSpPr>
          <p:cNvPr id="321" name="CustomShape 6"/>
          <p:cNvSpPr/>
          <p:nvPr/>
        </p:nvSpPr>
        <p:spPr>
          <a:xfrm rot="18840000">
            <a:off x="621000" y="1875960"/>
            <a:ext cx="365400" cy="367920"/>
          </a:xfrm>
          <a:prstGeom prst="rect">
            <a:avLst/>
          </a:prstGeom>
          <a:noFill/>
          <a:ln>
            <a:noFill/>
          </a:ln>
        </p:spPr>
        <p:style>
          <a:lnRef idx="0"/>
          <a:fillRef idx="0"/>
          <a:effectRef idx="0"/>
          <a:fontRef idx="minor"/>
        </p:style>
        <p:txBody>
          <a:bodyPr wrap="none" lIns="90000" rIns="90000" tIns="46800" bIns="46800"/>
          <a:p>
            <a:pPr>
              <a:lnSpc>
                <a:spcPct val="100000"/>
              </a:lnSpc>
            </a:pPr>
            <a:r>
              <a:rPr b="0" lang="en-US" sz="1800" spc="-1" strike="noStrike">
                <a:solidFill>
                  <a:srgbClr val="ffffff"/>
                </a:solidFill>
                <a:uFill>
                  <a:solidFill>
                    <a:srgbClr val="ffffff"/>
                  </a:solidFill>
                </a:uFill>
                <a:latin typeface="Microsoft YaHei"/>
                <a:ea typeface="Microsoft YaHei"/>
              </a:rPr>
              <a:t>Q</a:t>
            </a:r>
            <a:endParaRPr b="0" lang="en-US" sz="1800" spc="-1" strike="noStrike">
              <a:solidFill>
                <a:srgbClr val="000000"/>
              </a:solidFill>
              <a:uFill>
                <a:solidFill>
                  <a:srgbClr val="ffffff"/>
                </a:solidFill>
              </a:uFill>
              <a:latin typeface="Arial"/>
            </a:endParaRPr>
          </a:p>
        </p:txBody>
      </p:sp>
      <p:sp>
        <p:nvSpPr>
          <p:cNvPr id="322" name="CustomShape 7"/>
          <p:cNvSpPr/>
          <p:nvPr/>
        </p:nvSpPr>
        <p:spPr>
          <a:xfrm>
            <a:off x="3848040" y="1197000"/>
            <a:ext cx="164880" cy="1147320"/>
          </a:xfrm>
          <a:prstGeom prst="rect">
            <a:avLst/>
          </a:prstGeom>
          <a:noFill/>
          <a:ln>
            <a:noFill/>
          </a:ln>
        </p:spPr>
        <p:style>
          <a:lnRef idx="0"/>
          <a:fillRef idx="0"/>
          <a:effectRef idx="0"/>
          <a:fontRef idx="minor"/>
        </p:style>
      </p:sp>
      <p:pic>
        <p:nvPicPr>
          <p:cNvPr id="323" name="Picture 12" descr=""/>
          <p:cNvPicPr/>
          <p:nvPr/>
        </p:nvPicPr>
        <p:blipFill>
          <a:blip r:embed="rId3"/>
          <a:stretch/>
        </p:blipFill>
        <p:spPr>
          <a:xfrm>
            <a:off x="468360" y="5479920"/>
            <a:ext cx="8015040" cy="355320"/>
          </a:xfrm>
          <a:prstGeom prst="rect">
            <a:avLst/>
          </a:prstGeom>
          <a:ln>
            <a:noFill/>
          </a:ln>
        </p:spPr>
      </p:pic>
      <p:sp>
        <p:nvSpPr>
          <p:cNvPr id="324" name="CustomShape 8"/>
          <p:cNvSpPr/>
          <p:nvPr/>
        </p:nvSpPr>
        <p:spPr>
          <a:xfrm>
            <a:off x="517680" y="3738600"/>
            <a:ext cx="7965720" cy="2615760"/>
          </a:xfrm>
          <a:prstGeom prst="rect">
            <a:avLst/>
          </a:prstGeom>
          <a:solidFill>
            <a:srgbClr val="f2f2f2"/>
          </a:solidFill>
          <a:ln>
            <a:noFill/>
          </a:ln>
        </p:spPr>
        <p:style>
          <a:lnRef idx="0"/>
          <a:fillRef idx="0"/>
          <a:effectRef idx="0"/>
          <a:fontRef idx="minor"/>
        </p:style>
      </p:sp>
      <p:pic>
        <p:nvPicPr>
          <p:cNvPr id="325" name="Picture 14" descr=""/>
          <p:cNvPicPr/>
          <p:nvPr/>
        </p:nvPicPr>
        <p:blipFill>
          <a:blip r:embed="rId4"/>
          <a:stretch/>
        </p:blipFill>
        <p:spPr>
          <a:xfrm>
            <a:off x="493560" y="3684600"/>
            <a:ext cx="1133280" cy="1530000"/>
          </a:xfrm>
          <a:prstGeom prst="rect">
            <a:avLst/>
          </a:prstGeom>
          <a:ln>
            <a:noFill/>
          </a:ln>
        </p:spPr>
      </p:pic>
      <p:sp>
        <p:nvSpPr>
          <p:cNvPr id="326" name="CustomShape 9"/>
          <p:cNvSpPr/>
          <p:nvPr/>
        </p:nvSpPr>
        <p:spPr>
          <a:xfrm>
            <a:off x="861840" y="3792600"/>
            <a:ext cx="7621200" cy="887040"/>
          </a:xfrm>
          <a:prstGeom prst="rect">
            <a:avLst/>
          </a:prstGeom>
          <a:noFill/>
          <a:ln>
            <a:noFill/>
          </a:ln>
        </p:spPr>
        <p:style>
          <a:lnRef idx="0"/>
          <a:fillRef idx="0"/>
          <a:effectRef idx="0"/>
          <a:fontRef idx="minor"/>
        </p:style>
      </p:sp>
      <p:sp>
        <p:nvSpPr>
          <p:cNvPr id="327" name="CustomShape 10"/>
          <p:cNvSpPr/>
          <p:nvPr/>
        </p:nvSpPr>
        <p:spPr>
          <a:xfrm rot="18840000">
            <a:off x="689040" y="4136760"/>
            <a:ext cx="341280" cy="367920"/>
          </a:xfrm>
          <a:prstGeom prst="rect">
            <a:avLst/>
          </a:prstGeom>
          <a:noFill/>
          <a:ln>
            <a:noFill/>
          </a:ln>
        </p:spPr>
        <p:style>
          <a:lnRef idx="0"/>
          <a:fillRef idx="0"/>
          <a:effectRef idx="0"/>
          <a:fontRef idx="minor"/>
        </p:style>
        <p:txBody>
          <a:bodyPr wrap="none" lIns="90000" rIns="90000" tIns="46800" bIns="46800"/>
          <a:p>
            <a:pPr>
              <a:lnSpc>
                <a:spcPct val="100000"/>
              </a:lnSpc>
            </a:pPr>
            <a:r>
              <a:rPr b="0" lang="en-US" sz="1800" spc="-1" strike="noStrike">
                <a:solidFill>
                  <a:srgbClr val="ffffff"/>
                </a:solidFill>
                <a:uFill>
                  <a:solidFill>
                    <a:srgbClr val="ffffff"/>
                  </a:solidFill>
                </a:uFill>
                <a:latin typeface="Microsoft YaHei"/>
                <a:ea typeface="Microsoft YaHei"/>
              </a:rPr>
              <a:t>A</a:t>
            </a:r>
            <a:endParaRPr b="0" lang="en-US" sz="1800" spc="-1" strike="noStrike">
              <a:solidFill>
                <a:srgbClr val="000000"/>
              </a:solidFill>
              <a:uFill>
                <a:solidFill>
                  <a:srgbClr val="ffffff"/>
                </a:solidFill>
              </a:uFill>
              <a:latin typeface="Arial"/>
            </a:endParaRPr>
          </a:p>
        </p:txBody>
      </p:sp>
      <p:sp>
        <p:nvSpPr>
          <p:cNvPr id="328" name="CustomShape 11"/>
          <p:cNvSpPr/>
          <p:nvPr/>
        </p:nvSpPr>
        <p:spPr>
          <a:xfrm>
            <a:off x="4138560" y="3286080"/>
            <a:ext cx="177480" cy="1369800"/>
          </a:xfrm>
          <a:prstGeom prst="rect">
            <a:avLst/>
          </a:prstGeom>
          <a:noFill/>
          <a:ln>
            <a:noFill/>
          </a:ln>
        </p:spPr>
        <p:style>
          <a:lnRef idx="0"/>
          <a:fillRef idx="0"/>
          <a:effectRef idx="0"/>
          <a:fontRef idx="minor"/>
        </p:style>
      </p:sp>
      <p:sp>
        <p:nvSpPr>
          <p:cNvPr id="329" name="CustomShape 12"/>
          <p:cNvSpPr/>
          <p:nvPr/>
        </p:nvSpPr>
        <p:spPr>
          <a:xfrm>
            <a:off x="1214280" y="4071960"/>
            <a:ext cx="7214760" cy="2288520"/>
          </a:xfrm>
          <a:prstGeom prst="rect">
            <a:avLst/>
          </a:prstGeom>
          <a:noFill/>
          <a:ln>
            <a:noFill/>
          </a:ln>
        </p:spPr>
        <p:style>
          <a:lnRef idx="0"/>
          <a:fillRef idx="0"/>
          <a:effectRef idx="0"/>
          <a:fontRef idx="minor"/>
        </p:style>
        <p:txBody>
          <a:bodyPr lIns="90000" rIns="90000" tIns="46800" bIns="46800"/>
          <a:p>
            <a:pPr>
              <a:lnSpc>
                <a:spcPct val="100000"/>
              </a:lnSpc>
            </a:pPr>
            <a:r>
              <a:rPr b="0" lang="en-US" sz="2400" spc="-1" strike="noStrike">
                <a:solidFill>
                  <a:srgbClr val="000000"/>
                </a:solidFill>
                <a:uFill>
                  <a:solidFill>
                    <a:srgbClr val="ffffff"/>
                  </a:solidFill>
                </a:uFill>
                <a:latin typeface="標楷體"/>
                <a:ea typeface="標楷體"/>
              </a:rPr>
              <a:t>雇主依法有置備勞工之勞工名卡、出勤紀錄及工資清冊之義務，</a:t>
            </a:r>
            <a:r>
              <a:rPr b="1" lang="en-US" sz="2400" spc="-1" strike="noStrike" u="sng">
                <a:solidFill>
                  <a:srgbClr val="ff0000"/>
                </a:solidFill>
                <a:uFill>
                  <a:solidFill>
                    <a:srgbClr val="ffffff"/>
                  </a:solidFill>
                </a:uFill>
                <a:latin typeface="標楷體"/>
                <a:ea typeface="標楷體"/>
              </a:rPr>
              <a:t>不以事業單位規模大小及人員流動…等因素而免責</a:t>
            </a:r>
            <a:r>
              <a:rPr b="0" lang="en-US" sz="2400" spc="-1" strike="noStrike">
                <a:solidFill>
                  <a:srgbClr val="000000"/>
                </a:solidFill>
                <a:uFill>
                  <a:solidFill>
                    <a:srgbClr val="ffffff"/>
                  </a:solidFill>
                </a:uFill>
                <a:latin typeface="標楷體"/>
                <a:ea typeface="標楷體"/>
              </a:rPr>
              <a:t>。</a:t>
            </a:r>
            <a:endParaRPr b="0" lang="en-US" sz="1800" spc="-1" strike="noStrike">
              <a:solidFill>
                <a:srgbClr val="000000"/>
              </a:solidFill>
              <a:uFill>
                <a:solidFill>
                  <a:srgbClr val="ffffff"/>
                </a:solidFill>
              </a:uFill>
              <a:latin typeface="Arial"/>
            </a:endParaRPr>
          </a:p>
          <a:p>
            <a:pPr>
              <a:lnSpc>
                <a:spcPct val="100000"/>
              </a:lnSpc>
            </a:pPr>
            <a:r>
              <a:rPr b="0" lang="en-US" sz="2400" spc="-1" strike="noStrike">
                <a:solidFill>
                  <a:srgbClr val="000000"/>
                </a:solidFill>
                <a:uFill>
                  <a:solidFill>
                    <a:srgbClr val="ffffff"/>
                  </a:solidFill>
                </a:uFill>
                <a:latin typeface="標楷體"/>
                <a:ea typeface="標楷體"/>
              </a:rPr>
              <a:t>小而美公司因未置備勞工名卡、工資清冊及出勤紀錄，分別</a:t>
            </a:r>
            <a:r>
              <a:rPr b="0" lang="en-US" sz="2400" spc="-1" strike="noStrike" u="sng">
                <a:solidFill>
                  <a:srgbClr val="0033cc"/>
                </a:solidFill>
                <a:uFill>
                  <a:solidFill>
                    <a:srgbClr val="ffffff"/>
                  </a:solidFill>
                </a:uFill>
                <a:latin typeface="標楷體"/>
                <a:ea typeface="標楷體"/>
              </a:rPr>
              <a:t>違反勞基法第</a:t>
            </a:r>
            <a:r>
              <a:rPr b="0" lang="en-US" sz="2400" spc="-1" strike="noStrike" u="sng">
                <a:solidFill>
                  <a:srgbClr val="0033cc"/>
                </a:solidFill>
                <a:uFill>
                  <a:solidFill>
                    <a:srgbClr val="ffffff"/>
                  </a:solidFill>
                </a:uFill>
                <a:latin typeface="標楷體"/>
                <a:ea typeface="標楷體"/>
              </a:rPr>
              <a:t>7</a:t>
            </a:r>
            <a:r>
              <a:rPr b="0" lang="en-US" sz="2400" spc="-1" strike="noStrike" u="sng">
                <a:solidFill>
                  <a:srgbClr val="0033cc"/>
                </a:solidFill>
                <a:uFill>
                  <a:solidFill>
                    <a:srgbClr val="ffffff"/>
                  </a:solidFill>
                </a:uFill>
                <a:latin typeface="標楷體"/>
                <a:ea typeface="標楷體"/>
              </a:rPr>
              <a:t>條、第</a:t>
            </a:r>
            <a:r>
              <a:rPr b="0" lang="en-US" sz="2400" spc="-1" strike="noStrike" u="sng">
                <a:solidFill>
                  <a:srgbClr val="0033cc"/>
                </a:solidFill>
                <a:uFill>
                  <a:solidFill>
                    <a:srgbClr val="ffffff"/>
                  </a:solidFill>
                </a:uFill>
                <a:latin typeface="標楷體"/>
                <a:ea typeface="標楷體"/>
              </a:rPr>
              <a:t>23</a:t>
            </a:r>
            <a:r>
              <a:rPr b="0" lang="en-US" sz="2400" spc="-1" strike="noStrike" u="sng">
                <a:solidFill>
                  <a:srgbClr val="0033cc"/>
                </a:solidFill>
                <a:uFill>
                  <a:solidFill>
                    <a:srgbClr val="ffffff"/>
                  </a:solidFill>
                </a:uFill>
                <a:latin typeface="標楷體"/>
                <a:ea typeface="標楷體"/>
              </a:rPr>
              <a:t>條第</a:t>
            </a:r>
            <a:r>
              <a:rPr b="0" lang="en-US" sz="2400" spc="-1" strike="noStrike" u="sng">
                <a:solidFill>
                  <a:srgbClr val="0033cc"/>
                </a:solidFill>
                <a:uFill>
                  <a:solidFill>
                    <a:srgbClr val="ffffff"/>
                  </a:solidFill>
                </a:uFill>
                <a:latin typeface="標楷體"/>
                <a:ea typeface="標楷體"/>
              </a:rPr>
              <a:t>2</a:t>
            </a:r>
            <a:r>
              <a:rPr b="0" lang="en-US" sz="2400" spc="-1" strike="noStrike" u="sng">
                <a:solidFill>
                  <a:srgbClr val="0033cc"/>
                </a:solidFill>
                <a:uFill>
                  <a:solidFill>
                    <a:srgbClr val="ffffff"/>
                  </a:solidFill>
                </a:uFill>
                <a:latin typeface="標楷體"/>
                <a:ea typeface="標楷體"/>
              </a:rPr>
              <a:t>項及第</a:t>
            </a:r>
            <a:r>
              <a:rPr b="0" lang="en-US" sz="2400" spc="-1" strike="noStrike" u="sng">
                <a:solidFill>
                  <a:srgbClr val="0033cc"/>
                </a:solidFill>
                <a:uFill>
                  <a:solidFill>
                    <a:srgbClr val="ffffff"/>
                  </a:solidFill>
                </a:uFill>
                <a:latin typeface="標楷體"/>
                <a:ea typeface="標楷體"/>
              </a:rPr>
              <a:t>30</a:t>
            </a:r>
            <a:r>
              <a:rPr b="0" lang="en-US" sz="2400" spc="-1" strike="noStrike" u="sng">
                <a:solidFill>
                  <a:srgbClr val="0033cc"/>
                </a:solidFill>
                <a:uFill>
                  <a:solidFill>
                    <a:srgbClr val="ffffff"/>
                  </a:solidFill>
                </a:uFill>
                <a:latin typeface="標楷體"/>
                <a:ea typeface="標楷體"/>
              </a:rPr>
              <a:t>條第</a:t>
            </a:r>
            <a:r>
              <a:rPr b="0" lang="en-US" sz="2400" spc="-1" strike="noStrike" u="sng">
                <a:solidFill>
                  <a:srgbClr val="0033cc"/>
                </a:solidFill>
                <a:uFill>
                  <a:solidFill>
                    <a:srgbClr val="ffffff"/>
                  </a:solidFill>
                </a:uFill>
                <a:latin typeface="標楷體"/>
                <a:ea typeface="標楷體"/>
              </a:rPr>
              <a:t>5</a:t>
            </a:r>
            <a:r>
              <a:rPr b="0" lang="en-US" sz="2400" spc="-1" strike="noStrike" u="sng">
                <a:solidFill>
                  <a:srgbClr val="0033cc"/>
                </a:solidFill>
                <a:uFill>
                  <a:solidFill>
                    <a:srgbClr val="ffffff"/>
                  </a:solidFill>
                </a:uFill>
                <a:latin typeface="標楷體"/>
                <a:ea typeface="標楷體"/>
              </a:rPr>
              <a:t>項</a:t>
            </a:r>
            <a:r>
              <a:rPr b="0" lang="en-US" sz="2400" spc="-1" strike="noStrike">
                <a:solidFill>
                  <a:srgbClr val="000000"/>
                </a:solidFill>
                <a:uFill>
                  <a:solidFill>
                    <a:srgbClr val="ffffff"/>
                  </a:solidFill>
                </a:uFill>
                <a:latin typeface="標楷體"/>
                <a:ea typeface="標楷體"/>
              </a:rPr>
              <a:t>規定。</a:t>
            </a:r>
            <a:endParaRPr b="0" lang="en-US" sz="1800" spc="-1" strike="noStrike">
              <a:solidFill>
                <a:srgbClr val="000000"/>
              </a:solidFill>
              <a:uFill>
                <a:solidFill>
                  <a:srgbClr val="ffffff"/>
                </a:solidFill>
              </a:uFill>
              <a:latin typeface="Arial"/>
            </a:endParaRPr>
          </a:p>
        </p:txBody>
      </p:sp>
    </p:spTree>
  </p:cSld>
  <p:timing>
    <p:tnLst>
      <p:par>
        <p:cTn id="9" dur="indefinite" restart="never" nodeType="tmRoot">
          <p:childTnLst>
            <p:seq>
              <p:cTn id="10" dur="indefinite" nodeType="mainSeq">
                <p:childTnLst>
                  <p:par>
                    <p:cTn id="11" nodeType="clickEffect" fill="hold">
                      <p:stCondLst>
                        <p:cond delay="indefinite"/>
                      </p:stCondLst>
                      <p:childTnLst>
                        <p:par>
                          <p:cTn id="12" nodeType="withEffect" fill="hold">
                            <p:stCondLst>
                              <p:cond delay="0"/>
                            </p:stCondLst>
                            <p:childTnLst>
                              <p:par>
                                <p:cTn id="13" nodeType="clickEffect" fill="hold" presetClass="entr" presetID="2" presetSubtype="4">
                                  <p:stCondLst>
                                    <p:cond delay="0"/>
                                  </p:stCondLst>
                                  <p:childTnLst>
                                    <p:set>
                                      <p:cBhvr>
                                        <p:cTn id="14" dur="1" fill="hold">
                                          <p:stCondLst>
                                            <p:cond delay="0"/>
                                          </p:stCondLst>
                                        </p:cTn>
                                        <p:tgtEl>
                                          <p:spTgt spid="-1"/>
                                        </p:tgtEl>
                                        <p:attrNameLst>
                                          <p:attrName>style.visibility</p:attrName>
                                        </p:attrNameLst>
                                      </p:cBhvr>
                                      <p:to>
                                        <p:strVal val="visible"/>
                                      </p:to>
                                    </p:set>
                                    <p:anim calcmode="lin" valueType="num">
                                      <p:cBhvr additive="repl">
                                        <p:cTn id="15" dur="500" fill="hold"/>
                                        <p:tgtEl>
                                          <p:spTgt spid="-1"/>
                                        </p:tgtEl>
                                        <p:attrNameLst>
                                          <p:attrName>ppt_x</p:attrName>
                                        </p:attrNameLst>
                                      </p:cBhvr>
                                      <p:tavLst>
                                        <p:tav tm="100000">
                                          <p:val>
                                            <p:strVal val="#ppt_x"/>
                                          </p:val>
                                        </p:tav>
                                        <p:tav tm="0">
                                          <p:val>
                                            <p:strVal val="#ppt_x"/>
                                          </p:val>
                                        </p:tav>
                                      </p:tavLst>
                                    </p:anim>
                                    <p:anim calcmode="lin" valueType="num">
                                      <p:cBhvr additive="repl">
                                        <p:cTn id="16" dur="500" fill="hold"/>
                                        <p:tgtEl>
                                          <p:spTgt spid="-1"/>
                                        </p:tgtEl>
                                        <p:attrNameLst>
                                          <p:attrName>ppt_y</p:attrName>
                                        </p:attrNameLst>
                                      </p:cBhvr>
                                      <p:tavLst>
                                        <p:tav tm="100000">
                                          <p:val>
                                            <p:strVal val="1+#ppt_h/2"/>
                                          </p:val>
                                        </p:tav>
                                        <p:tav tm="0">
                                          <p:val>
                                            <p:strVal val="#ppt_y"/>
                                          </p:val>
                                        </p:tav>
                                      </p:tavLst>
                                    </p:anim>
                                  </p:childTnLst>
                                </p:cTn>
                              </p:par>
                            </p:childTnLst>
                          </p:cTn>
                        </p:par>
                      </p:childTnLst>
                    </p:cTn>
                  </p:par>
                  <p:par>
                    <p:cTn id="17" nodeType="clickEffect" fill="hold">
                      <p:stCondLst>
                        <p:cond delay="indefinite"/>
                      </p:stCondLst>
                      <p:childTnLst>
                        <p:par>
                          <p:cTn id="18" nodeType="withEffect" fill="hold">
                            <p:stCondLst>
                              <p:cond delay="0"/>
                            </p:stCondLst>
                            <p:childTnLst>
                              <p:par>
                                <p:cTn id="19" nodeType="clickEffect" fill="hold" presetClass="entr" presetID="2" presetSubtype="4">
                                  <p:stCondLst>
                                    <p:cond delay="0"/>
                                  </p:stCondLst>
                                  <p:childTnLst>
                                    <p:set>
                                      <p:cBhvr>
                                        <p:cTn id="20" dur="1" fill="hold">
                                          <p:stCondLst>
                                            <p:cond delay="0"/>
                                          </p:stCondLst>
                                        </p:cTn>
                                        <p:tgtEl>
                                          <p:spTgt spid="329">
                                            <p:txEl>
                                              <p:pRg st="0" end="52"/>
                                            </p:txEl>
                                          </p:spTgt>
                                        </p:tgtEl>
                                        <p:attrNameLst>
                                          <p:attrName>style.visibility</p:attrName>
                                        </p:attrNameLst>
                                      </p:cBhvr>
                                      <p:to>
                                        <p:strVal val="visible"/>
                                      </p:to>
                                    </p:set>
                                    <p:anim calcmode="lin" valueType="num">
                                      <p:cBhvr additive="repl">
                                        <p:cTn id="21" dur="500" fill="hold"/>
                                        <p:tgtEl>
                                          <p:spTgt spid="329">
                                            <p:txEl>
                                              <p:pRg st="0" end="52"/>
                                            </p:txEl>
                                          </p:spTgt>
                                        </p:tgtEl>
                                        <p:attrNameLst>
                                          <p:attrName>ppt_x</p:attrName>
                                        </p:attrNameLst>
                                      </p:cBhvr>
                                      <p:tavLst>
                                        <p:tav tm="100000">
                                          <p:val>
                                            <p:strVal val="#ppt_x"/>
                                          </p:val>
                                        </p:tav>
                                        <p:tav tm="0">
                                          <p:val>
                                            <p:strVal val="#ppt_x"/>
                                          </p:val>
                                        </p:tav>
                                      </p:tavLst>
                                    </p:anim>
                                    <p:anim calcmode="lin" valueType="num">
                                      <p:cBhvr additive="repl">
                                        <p:cTn id="22" dur="500" fill="hold"/>
                                        <p:tgtEl>
                                          <p:spTgt spid="329">
                                            <p:txEl>
                                              <p:pRg st="0" end="52"/>
                                            </p:txEl>
                                          </p:spTgt>
                                        </p:tgtEl>
                                        <p:attrNameLst>
                                          <p:attrName>ppt_y</p:attrName>
                                        </p:attrNameLst>
                                      </p:cBhvr>
                                      <p:tavLst>
                                        <p:tav tm="100000">
                                          <p:val>
                                            <p:strVal val="1+#ppt_h/2"/>
                                          </p:val>
                                        </p:tav>
                                        <p:tav tm="0">
                                          <p:val>
                                            <p:strVal val="#ppt_y"/>
                                          </p:val>
                                        </p:tav>
                                      </p:tavLst>
                                    </p:anim>
                                  </p:childTnLst>
                                </p:cTn>
                              </p:par>
                              <p:par>
                                <p:cTn id="23" nodeType="withEffect" fill="hold" presetClass="entr" presetID="2" presetSubtype="4">
                                  <p:stCondLst>
                                    <p:cond delay="0"/>
                                  </p:stCondLst>
                                  <p:childTnLst>
                                    <p:set>
                                      <p:cBhvr>
                                        <p:cTn id="24" dur="1" fill="hold">
                                          <p:stCondLst>
                                            <p:cond delay="0"/>
                                          </p:stCondLst>
                                        </p:cTn>
                                        <p:tgtEl>
                                          <p:spTgt spid="329">
                                            <p:txEl>
                                              <p:pRg st="52" end="106"/>
                                            </p:txEl>
                                          </p:spTgt>
                                        </p:tgtEl>
                                        <p:attrNameLst>
                                          <p:attrName>style.visibility</p:attrName>
                                        </p:attrNameLst>
                                      </p:cBhvr>
                                      <p:to>
                                        <p:strVal val="visible"/>
                                      </p:to>
                                    </p:set>
                                    <p:anim calcmode="lin" valueType="num">
                                      <p:cBhvr additive="repl">
                                        <p:cTn id="25" dur="500" fill="hold"/>
                                        <p:tgtEl>
                                          <p:spTgt spid="329">
                                            <p:txEl>
                                              <p:pRg st="52" end="106"/>
                                            </p:txEl>
                                          </p:spTgt>
                                        </p:tgtEl>
                                        <p:attrNameLst>
                                          <p:attrName>ppt_x</p:attrName>
                                        </p:attrNameLst>
                                      </p:cBhvr>
                                      <p:tavLst>
                                        <p:tav tm="100000">
                                          <p:val>
                                            <p:strVal val="#ppt_x"/>
                                          </p:val>
                                        </p:tav>
                                        <p:tav tm="0">
                                          <p:val>
                                            <p:strVal val="#ppt_x"/>
                                          </p:val>
                                        </p:tav>
                                      </p:tavLst>
                                    </p:anim>
                                    <p:anim calcmode="lin" valueType="num">
                                      <p:cBhvr additive="repl">
                                        <p:cTn id="26" dur="500" fill="hold"/>
                                        <p:tgtEl>
                                          <p:spTgt spid="329">
                                            <p:txEl>
                                              <p:pRg st="52" end="106"/>
                                            </p:txEl>
                                          </p:spTgt>
                                        </p:tgtEl>
                                        <p:attrNameLst>
                                          <p:attrName>ppt_y</p:attrName>
                                        </p:attrNameLst>
                                      </p:cBhvr>
                                      <p:tavLst>
                                        <p:tav tm="100000">
                                          <p:val>
                                            <p:strVal val="1+#ppt_h/2"/>
                                          </p:val>
                                        </p:tav>
                                        <p:tav tm="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0" name="CustomShape 1"/>
          <p:cNvSpPr/>
          <p:nvPr/>
        </p:nvSpPr>
        <p:spPr>
          <a:xfrm>
            <a:off x="509760" y="6443640"/>
            <a:ext cx="912600" cy="313920"/>
          </a:xfrm>
          <a:prstGeom prst="rect">
            <a:avLst/>
          </a:prstGeom>
          <a:noFill/>
          <a:ln>
            <a:noFill/>
          </a:ln>
        </p:spPr>
        <p:style>
          <a:lnRef idx="0"/>
          <a:fillRef idx="0"/>
          <a:effectRef idx="0"/>
          <a:fontRef idx="minor"/>
        </p:style>
        <p:txBody>
          <a:bodyPr lIns="90000" rIns="90000" tIns="46800" bIns="46800"/>
          <a:p>
            <a:pPr>
              <a:lnSpc>
                <a:spcPct val="100000"/>
              </a:lnSpc>
            </a:pPr>
            <a:fld id="{6C244155-9877-43F5-B399-3FB695A5C50E}" type="slidenum">
              <a:rPr b="0" lang="en-US" sz="1200" spc="-1" strike="noStrike">
                <a:solidFill>
                  <a:srgbClr val="ffffff"/>
                </a:solidFill>
                <a:uFill>
                  <a:solidFill>
                    <a:srgbClr val="ffffff"/>
                  </a:solidFill>
                </a:uFill>
                <a:latin typeface="Times New Roman"/>
                <a:ea typeface="標楷體"/>
              </a:rPr>
              <a:t>1</a:t>
            </a:fld>
            <a:endParaRPr b="0" lang="en-US" sz="1800" spc="-1" strike="noStrike">
              <a:solidFill>
                <a:srgbClr val="000000"/>
              </a:solidFill>
              <a:uFill>
                <a:solidFill>
                  <a:srgbClr val="ffffff"/>
                </a:solidFill>
              </a:uFill>
              <a:latin typeface="Arial"/>
            </a:endParaRPr>
          </a:p>
        </p:txBody>
      </p:sp>
      <p:sp>
        <p:nvSpPr>
          <p:cNvPr id="331" name="CustomShape 2"/>
          <p:cNvSpPr/>
          <p:nvPr/>
        </p:nvSpPr>
        <p:spPr>
          <a:xfrm>
            <a:off x="304920" y="351000"/>
            <a:ext cx="8305560" cy="56304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600" spc="-1" strike="noStrike">
                <a:solidFill>
                  <a:srgbClr val="ffffff"/>
                </a:solidFill>
                <a:uFill>
                  <a:solidFill>
                    <a:srgbClr val="ffffff"/>
                  </a:solidFill>
                </a:uFill>
                <a:latin typeface="Gill Sans MT"/>
                <a:ea typeface="標楷體"/>
              </a:rPr>
              <a:t>工資給付原則</a:t>
            </a:r>
            <a:endParaRPr b="0" lang="en-US" sz="1800" spc="-1" strike="noStrike">
              <a:solidFill>
                <a:srgbClr val="000000"/>
              </a:solidFill>
              <a:uFill>
                <a:solidFill>
                  <a:srgbClr val="ffffff"/>
                </a:solidFill>
              </a:uFill>
              <a:latin typeface="Arial"/>
            </a:endParaRPr>
          </a:p>
        </p:txBody>
      </p:sp>
      <p:sp>
        <p:nvSpPr>
          <p:cNvPr id="332" name="CustomShape 3"/>
          <p:cNvSpPr/>
          <p:nvPr/>
        </p:nvSpPr>
        <p:spPr>
          <a:xfrm>
            <a:off x="6156360" y="6453360"/>
            <a:ext cx="2895120" cy="320400"/>
          </a:xfrm>
          <a:prstGeom prst="rect">
            <a:avLst/>
          </a:prstGeom>
          <a:noFill/>
          <a:ln>
            <a:noFill/>
          </a:ln>
        </p:spPr>
        <p:style>
          <a:lnRef idx="0"/>
          <a:fillRef idx="0"/>
          <a:effectRef idx="0"/>
          <a:fontRef idx="minor"/>
        </p:style>
        <p:txBody>
          <a:bodyPr lIns="90000" rIns="90000" tIns="46800" bIns="46800"/>
          <a:p>
            <a:pPr algn="r">
              <a:lnSpc>
                <a:spcPct val="100000"/>
              </a:lnSpc>
            </a:pPr>
            <a:r>
              <a:rPr b="1" lang="en-US" sz="1200" spc="-1" strike="noStrike">
                <a:solidFill>
                  <a:srgbClr val="ffffff"/>
                </a:solidFill>
                <a:uFill>
                  <a:solidFill>
                    <a:srgbClr val="ffffff"/>
                  </a:solidFill>
                </a:uFill>
                <a:latin typeface="Gill Sans MT"/>
                <a:ea typeface="標楷體"/>
              </a:rPr>
              <a:t>勞動條件</a:t>
            </a:r>
            <a:endParaRPr b="0" lang="en-US" sz="1800" spc="-1" strike="noStrike">
              <a:solidFill>
                <a:srgbClr val="000000"/>
              </a:solidFill>
              <a:uFill>
                <a:solidFill>
                  <a:srgbClr val="ffffff"/>
                </a:solidFill>
              </a:uFill>
              <a:latin typeface="Arial"/>
            </a:endParaRPr>
          </a:p>
        </p:txBody>
      </p:sp>
      <p:sp>
        <p:nvSpPr>
          <p:cNvPr id="333" name="CustomShape 4"/>
          <p:cNvSpPr/>
          <p:nvPr/>
        </p:nvSpPr>
        <p:spPr>
          <a:xfrm>
            <a:off x="1743120" y="2205000"/>
            <a:ext cx="1771200" cy="2391840"/>
          </a:xfrm>
          <a:custGeom>
            <a:avLst/>
            <a:gdLst/>
            <a:ahLst/>
            <a:rect l="l" t="t" r="r" b="b"/>
            <a:pathLst>
              <a:path w="767" h="1059">
                <a:moveTo>
                  <a:pt x="767" y="347"/>
                </a:moveTo>
                <a:cubicBezTo>
                  <a:pt x="514" y="0"/>
                  <a:pt x="514" y="0"/>
                  <a:pt x="514" y="0"/>
                </a:cubicBezTo>
                <a:cubicBezTo>
                  <a:pt x="129" y="279"/>
                  <a:pt x="129" y="279"/>
                  <a:pt x="129" y="279"/>
                </a:cubicBezTo>
                <a:cubicBezTo>
                  <a:pt x="43" y="342"/>
                  <a:pt x="0" y="475"/>
                  <a:pt x="33" y="576"/>
                </a:cubicBezTo>
                <a:cubicBezTo>
                  <a:pt x="190" y="1059"/>
                  <a:pt x="190" y="1059"/>
                  <a:pt x="190" y="1059"/>
                </a:cubicBezTo>
                <a:cubicBezTo>
                  <a:pt x="577" y="933"/>
                  <a:pt x="577" y="933"/>
                  <a:pt x="577" y="933"/>
                </a:cubicBezTo>
                <a:cubicBezTo>
                  <a:pt x="566" y="889"/>
                  <a:pt x="561" y="843"/>
                  <a:pt x="561" y="796"/>
                </a:cubicBezTo>
                <a:cubicBezTo>
                  <a:pt x="561" y="616"/>
                  <a:pt x="641" y="456"/>
                  <a:pt x="767" y="347"/>
                </a:cubicBezTo>
                <a:close/>
              </a:path>
            </a:pathLst>
          </a:custGeom>
          <a:solidFill>
            <a:srgbClr val="ff33cc"/>
          </a:solidFill>
          <a:ln w="9360">
            <a:noFill/>
          </a:ln>
          <a:effectLst>
            <a:outerShdw algn="ctr" dir="2700000" dist="190410" rotWithShape="0">
              <a:srgbClr val="000000">
                <a:alpha val="29000"/>
              </a:srgbClr>
            </a:outerShdw>
          </a:effectLst>
        </p:spPr>
        <p:style>
          <a:lnRef idx="0"/>
          <a:fillRef idx="0"/>
          <a:effectRef idx="0"/>
          <a:fontRef idx="minor"/>
        </p:style>
      </p:sp>
      <p:sp>
        <p:nvSpPr>
          <p:cNvPr id="334" name="CustomShape 5"/>
          <p:cNvSpPr/>
          <p:nvPr/>
        </p:nvSpPr>
        <p:spPr>
          <a:xfrm>
            <a:off x="3116160" y="1268280"/>
            <a:ext cx="2592000" cy="1587240"/>
          </a:xfrm>
          <a:custGeom>
            <a:avLst/>
            <a:gdLst/>
            <a:ahLst/>
            <a:rect l="l" t="t" r="r" b="b"/>
            <a:pathLst>
              <a:path w="1121" h="704">
                <a:moveTo>
                  <a:pt x="869" y="704"/>
                </a:moveTo>
                <a:cubicBezTo>
                  <a:pt x="1121" y="356"/>
                  <a:pt x="1121" y="356"/>
                  <a:pt x="1121" y="356"/>
                </a:cubicBezTo>
                <a:cubicBezTo>
                  <a:pt x="717" y="63"/>
                  <a:pt x="717" y="63"/>
                  <a:pt x="717" y="63"/>
                </a:cubicBezTo>
                <a:cubicBezTo>
                  <a:pt x="631" y="0"/>
                  <a:pt x="491" y="0"/>
                  <a:pt x="405" y="63"/>
                </a:cubicBezTo>
                <a:cubicBezTo>
                  <a:pt x="0" y="357"/>
                  <a:pt x="0" y="357"/>
                  <a:pt x="0" y="357"/>
                </a:cubicBezTo>
                <a:cubicBezTo>
                  <a:pt x="253" y="704"/>
                  <a:pt x="253" y="704"/>
                  <a:pt x="253" y="704"/>
                </a:cubicBezTo>
                <a:cubicBezTo>
                  <a:pt x="343" y="649"/>
                  <a:pt x="448" y="618"/>
                  <a:pt x="561" y="618"/>
                </a:cubicBezTo>
                <a:cubicBezTo>
                  <a:pt x="674" y="618"/>
                  <a:pt x="779" y="649"/>
                  <a:pt x="869" y="704"/>
                </a:cubicBezTo>
                <a:close/>
              </a:path>
            </a:pathLst>
          </a:custGeom>
          <a:solidFill>
            <a:srgbClr val="dddddd"/>
          </a:solidFill>
          <a:ln w="9360">
            <a:noFill/>
          </a:ln>
          <a:effectLst>
            <a:outerShdw algn="ctr" dir="2700000" dist="190410" rotWithShape="0">
              <a:srgbClr val="000000">
                <a:alpha val="29000"/>
              </a:srgbClr>
            </a:outerShdw>
          </a:effectLst>
        </p:spPr>
        <p:style>
          <a:lnRef idx="0"/>
          <a:fillRef idx="0"/>
          <a:effectRef idx="0"/>
          <a:fontRef idx="minor"/>
        </p:style>
      </p:sp>
      <p:sp>
        <p:nvSpPr>
          <p:cNvPr id="335" name="CustomShape 6"/>
          <p:cNvSpPr/>
          <p:nvPr/>
        </p:nvSpPr>
        <p:spPr>
          <a:xfrm>
            <a:off x="5311800" y="2203560"/>
            <a:ext cx="1774440" cy="2390400"/>
          </a:xfrm>
          <a:custGeom>
            <a:avLst/>
            <a:gdLst/>
            <a:ahLst/>
            <a:rect l="l" t="t" r="r" b="b"/>
            <a:pathLst>
              <a:path w="768" h="1059">
                <a:moveTo>
                  <a:pt x="638" y="280"/>
                </a:moveTo>
                <a:cubicBezTo>
                  <a:pt x="252" y="0"/>
                  <a:pt x="252" y="0"/>
                  <a:pt x="252" y="0"/>
                </a:cubicBezTo>
                <a:cubicBezTo>
                  <a:pt x="0" y="348"/>
                  <a:pt x="0" y="348"/>
                  <a:pt x="0" y="348"/>
                </a:cubicBezTo>
                <a:cubicBezTo>
                  <a:pt x="127" y="456"/>
                  <a:pt x="207" y="617"/>
                  <a:pt x="207" y="797"/>
                </a:cubicBezTo>
                <a:cubicBezTo>
                  <a:pt x="207" y="844"/>
                  <a:pt x="201" y="890"/>
                  <a:pt x="191" y="934"/>
                </a:cubicBezTo>
                <a:cubicBezTo>
                  <a:pt x="578" y="1059"/>
                  <a:pt x="578" y="1059"/>
                  <a:pt x="578" y="1059"/>
                </a:cubicBezTo>
                <a:cubicBezTo>
                  <a:pt x="735" y="577"/>
                  <a:pt x="735" y="577"/>
                  <a:pt x="735" y="577"/>
                </a:cubicBezTo>
                <a:cubicBezTo>
                  <a:pt x="768" y="476"/>
                  <a:pt x="724" y="343"/>
                  <a:pt x="638" y="280"/>
                </a:cubicBezTo>
                <a:close/>
              </a:path>
            </a:pathLst>
          </a:custGeom>
          <a:solidFill>
            <a:srgbClr val="29abe2"/>
          </a:solidFill>
          <a:ln w="9360">
            <a:noFill/>
          </a:ln>
          <a:effectLst>
            <a:outerShdw algn="ctr" dir="2700000" dist="190410" rotWithShape="0">
              <a:srgbClr val="000000">
                <a:alpha val="29000"/>
              </a:srgbClr>
            </a:outerShdw>
          </a:effectLst>
        </p:spPr>
        <p:style>
          <a:lnRef idx="0"/>
          <a:fillRef idx="0"/>
          <a:effectRef idx="0"/>
          <a:fontRef idx="minor"/>
        </p:style>
      </p:sp>
      <p:sp>
        <p:nvSpPr>
          <p:cNvPr id="336" name="CustomShape 7"/>
          <p:cNvSpPr/>
          <p:nvPr/>
        </p:nvSpPr>
        <p:spPr>
          <a:xfrm>
            <a:off x="2249640" y="4525920"/>
            <a:ext cx="2049120" cy="1703160"/>
          </a:xfrm>
          <a:custGeom>
            <a:avLst/>
            <a:gdLst/>
            <a:ahLst/>
            <a:rect l="l" t="t" r="r" b="b"/>
            <a:pathLst>
              <a:path w="886" h="755">
                <a:moveTo>
                  <a:pt x="388" y="0"/>
                </a:moveTo>
                <a:cubicBezTo>
                  <a:pt x="0" y="126"/>
                  <a:pt x="0" y="126"/>
                  <a:pt x="0" y="126"/>
                </a:cubicBezTo>
                <a:cubicBezTo>
                  <a:pt x="145" y="572"/>
                  <a:pt x="145" y="572"/>
                  <a:pt x="145" y="572"/>
                </a:cubicBezTo>
                <a:cubicBezTo>
                  <a:pt x="178" y="673"/>
                  <a:pt x="292" y="755"/>
                  <a:pt x="398" y="755"/>
                </a:cubicBezTo>
                <a:cubicBezTo>
                  <a:pt x="886" y="755"/>
                  <a:pt x="886" y="755"/>
                  <a:pt x="886" y="755"/>
                </a:cubicBezTo>
                <a:cubicBezTo>
                  <a:pt x="886" y="362"/>
                  <a:pt x="886" y="362"/>
                  <a:pt x="886" y="362"/>
                </a:cubicBezTo>
                <a:cubicBezTo>
                  <a:pt x="661" y="344"/>
                  <a:pt x="471" y="199"/>
                  <a:pt x="388" y="0"/>
                </a:cubicBezTo>
                <a:close/>
              </a:path>
            </a:pathLst>
          </a:custGeom>
          <a:solidFill>
            <a:srgbClr val="f58344"/>
          </a:solidFill>
          <a:ln w="9360">
            <a:noFill/>
          </a:ln>
          <a:effectLst>
            <a:outerShdw algn="ctr" dir="2700000" dist="190410" rotWithShape="0">
              <a:srgbClr val="000000">
                <a:alpha val="29000"/>
              </a:srgbClr>
            </a:outerShdw>
          </a:effectLst>
        </p:spPr>
        <p:style>
          <a:lnRef idx="0"/>
          <a:fillRef idx="0"/>
          <a:effectRef idx="0"/>
          <a:fontRef idx="minor"/>
        </p:style>
      </p:sp>
      <p:sp>
        <p:nvSpPr>
          <p:cNvPr id="337" name="CustomShape 8"/>
          <p:cNvSpPr/>
          <p:nvPr/>
        </p:nvSpPr>
        <p:spPr>
          <a:xfrm>
            <a:off x="4529160" y="4524480"/>
            <a:ext cx="2045880" cy="1704600"/>
          </a:xfrm>
          <a:custGeom>
            <a:avLst/>
            <a:gdLst/>
            <a:ahLst/>
            <a:rect l="l" t="t" r="r" b="b"/>
            <a:pathLst>
              <a:path w="885" h="756">
                <a:moveTo>
                  <a:pt x="0" y="363"/>
                </a:moveTo>
                <a:cubicBezTo>
                  <a:pt x="0" y="756"/>
                  <a:pt x="0" y="756"/>
                  <a:pt x="0" y="756"/>
                </a:cubicBezTo>
                <a:cubicBezTo>
                  <a:pt x="488" y="756"/>
                  <a:pt x="488" y="756"/>
                  <a:pt x="488" y="756"/>
                </a:cubicBezTo>
                <a:cubicBezTo>
                  <a:pt x="594" y="756"/>
                  <a:pt x="707" y="674"/>
                  <a:pt x="740" y="573"/>
                </a:cubicBezTo>
                <a:cubicBezTo>
                  <a:pt x="885" y="126"/>
                  <a:pt x="885" y="126"/>
                  <a:pt x="885" y="126"/>
                </a:cubicBezTo>
                <a:cubicBezTo>
                  <a:pt x="498" y="0"/>
                  <a:pt x="498" y="0"/>
                  <a:pt x="498" y="0"/>
                </a:cubicBezTo>
                <a:cubicBezTo>
                  <a:pt x="415" y="200"/>
                  <a:pt x="225" y="344"/>
                  <a:pt x="0" y="363"/>
                </a:cubicBezTo>
                <a:close/>
              </a:path>
            </a:pathLst>
          </a:custGeom>
          <a:solidFill>
            <a:srgbClr val="aad825"/>
          </a:solidFill>
          <a:ln w="9360">
            <a:noFill/>
          </a:ln>
          <a:effectLst>
            <a:outerShdw algn="ctr" dir="2700000" dist="190410" rotWithShape="0">
              <a:srgbClr val="000000">
                <a:alpha val="29000"/>
              </a:srgbClr>
            </a:outerShdw>
          </a:effectLst>
        </p:spPr>
        <p:style>
          <a:lnRef idx="0"/>
          <a:fillRef idx="0"/>
          <a:effectRef idx="0"/>
          <a:fontRef idx="minor"/>
        </p:style>
      </p:sp>
      <p:pic>
        <p:nvPicPr>
          <p:cNvPr id="338" name="Picture 10" descr=""/>
          <p:cNvPicPr/>
          <p:nvPr/>
        </p:nvPicPr>
        <p:blipFill>
          <a:blip r:embed="rId1"/>
          <a:stretch/>
        </p:blipFill>
        <p:spPr>
          <a:xfrm>
            <a:off x="3249720" y="2862360"/>
            <a:ext cx="2325240" cy="2269800"/>
          </a:xfrm>
          <a:prstGeom prst="rect">
            <a:avLst/>
          </a:prstGeom>
          <a:ln w="9360">
            <a:noFill/>
          </a:ln>
          <a:effectLst>
            <a:outerShdw algn="ctr" dir="2700000" dist="190410" rotWithShape="0">
              <a:srgbClr val="000000">
                <a:alpha val="29000"/>
              </a:srgbClr>
            </a:outerShdw>
          </a:effectLst>
        </p:spPr>
      </p:pic>
      <p:sp>
        <p:nvSpPr>
          <p:cNvPr id="339" name="CustomShape 9"/>
          <p:cNvSpPr/>
          <p:nvPr/>
        </p:nvSpPr>
        <p:spPr>
          <a:xfrm>
            <a:off x="3681000" y="1700280"/>
            <a:ext cx="1467360" cy="916200"/>
          </a:xfrm>
          <a:prstGeom prst="rect">
            <a:avLst/>
          </a:prstGeom>
          <a:noFill/>
          <a:ln w="9360">
            <a:noFill/>
          </a:ln>
        </p:spPr>
        <p:style>
          <a:lnRef idx="0"/>
          <a:fillRef idx="0"/>
          <a:effectRef idx="0"/>
          <a:fontRef idx="minor"/>
        </p:style>
        <p:txBody>
          <a:bodyPr wrap="none" lIns="90000" rIns="90000" tIns="46800" bIns="46800"/>
          <a:p>
            <a:pPr algn="ctr">
              <a:lnSpc>
                <a:spcPct val="100000"/>
              </a:lnSpc>
            </a:pPr>
            <a:r>
              <a:rPr b="1" lang="en-US" sz="2000" spc="-1" strike="noStrike">
                <a:solidFill>
                  <a:srgbClr val="000000"/>
                </a:solidFill>
                <a:uFill>
                  <a:solidFill>
                    <a:srgbClr val="ffffff"/>
                  </a:solidFill>
                </a:uFill>
                <a:latin typeface="標楷體"/>
                <a:ea typeface="標楷體"/>
              </a:rPr>
              <a:t>應以法定通</a:t>
            </a:r>
            <a:endParaRPr b="0" lang="en-US" sz="1800" spc="-1" strike="noStrike">
              <a:solidFill>
                <a:srgbClr val="000000"/>
              </a:solidFill>
              <a:uFill>
                <a:solidFill>
                  <a:srgbClr val="ffffff"/>
                </a:solidFill>
              </a:uFill>
              <a:latin typeface="Arial"/>
            </a:endParaRPr>
          </a:p>
          <a:p>
            <a:pPr algn="ctr">
              <a:lnSpc>
                <a:spcPct val="100000"/>
              </a:lnSpc>
            </a:pPr>
            <a:r>
              <a:rPr b="1" lang="en-US" sz="2000" spc="-1" strike="noStrike">
                <a:solidFill>
                  <a:srgbClr val="000000"/>
                </a:solidFill>
                <a:uFill>
                  <a:solidFill>
                    <a:srgbClr val="ffffff"/>
                  </a:solidFill>
                </a:uFill>
                <a:latin typeface="標楷體"/>
                <a:ea typeface="標楷體"/>
              </a:rPr>
              <a:t>用貨幣給付</a:t>
            </a:r>
            <a:endParaRPr b="0" lang="en-US" sz="1800" spc="-1" strike="noStrike">
              <a:solidFill>
                <a:srgbClr val="000000"/>
              </a:solidFill>
              <a:uFill>
                <a:solidFill>
                  <a:srgbClr val="ffffff"/>
                </a:solidFill>
              </a:uFill>
              <a:latin typeface="Arial"/>
            </a:endParaRPr>
          </a:p>
          <a:p>
            <a:pPr algn="ctr">
              <a:lnSpc>
                <a:spcPct val="100000"/>
              </a:lnSpc>
            </a:pPr>
            <a:r>
              <a:rPr b="1" lang="en-US" sz="1400" spc="-1" strike="noStrike">
                <a:solidFill>
                  <a:srgbClr val="000000"/>
                </a:solidFill>
                <a:uFill>
                  <a:solidFill>
                    <a:srgbClr val="ffffff"/>
                  </a:solidFill>
                </a:uFill>
                <a:latin typeface="標楷體"/>
                <a:ea typeface="標楷體"/>
              </a:rPr>
              <a:t>（</a:t>
            </a:r>
            <a:r>
              <a:rPr b="1" lang="en-US" sz="1400" spc="-1" strike="noStrike">
                <a:solidFill>
                  <a:srgbClr val="000000"/>
                </a:solidFill>
                <a:uFill>
                  <a:solidFill>
                    <a:srgbClr val="ffffff"/>
                  </a:solidFill>
                </a:uFill>
                <a:latin typeface="標楷體"/>
                <a:ea typeface="標楷體"/>
              </a:rPr>
              <a:t>§22 I</a:t>
            </a:r>
            <a:r>
              <a:rPr b="1" lang="en-US" sz="1400" spc="-1" strike="noStrike">
                <a:solidFill>
                  <a:srgbClr val="000000"/>
                </a:solidFill>
                <a:uFill>
                  <a:solidFill>
                    <a:srgbClr val="ffffff"/>
                  </a:solidFill>
                </a:uFill>
                <a:latin typeface="標楷體"/>
                <a:ea typeface="標楷體"/>
              </a:rPr>
              <a:t>）</a:t>
            </a:r>
            <a:endParaRPr b="0" lang="en-US" sz="1800" spc="-1" strike="noStrike">
              <a:solidFill>
                <a:srgbClr val="000000"/>
              </a:solidFill>
              <a:uFill>
                <a:solidFill>
                  <a:srgbClr val="ffffff"/>
                </a:solidFill>
              </a:uFill>
              <a:latin typeface="Arial"/>
            </a:endParaRPr>
          </a:p>
        </p:txBody>
      </p:sp>
      <p:sp>
        <p:nvSpPr>
          <p:cNvPr id="340" name="CustomShape 10"/>
          <p:cNvSpPr/>
          <p:nvPr/>
        </p:nvSpPr>
        <p:spPr>
          <a:xfrm>
            <a:off x="2512440" y="5440320"/>
            <a:ext cx="1725120" cy="611280"/>
          </a:xfrm>
          <a:prstGeom prst="rect">
            <a:avLst/>
          </a:prstGeom>
          <a:noFill/>
          <a:ln w="9360">
            <a:noFill/>
          </a:ln>
        </p:spPr>
        <p:style>
          <a:lnRef idx="0"/>
          <a:fillRef idx="0"/>
          <a:effectRef idx="0"/>
          <a:fontRef idx="minor"/>
        </p:style>
        <p:txBody>
          <a:bodyPr wrap="none" lIns="90000" rIns="90000" tIns="46800" bIns="46800"/>
          <a:p>
            <a:pPr algn="ctr">
              <a:lnSpc>
                <a:spcPct val="100000"/>
              </a:lnSpc>
            </a:pPr>
            <a:r>
              <a:rPr b="1" lang="en-US" sz="2000" spc="-1" strike="noStrike">
                <a:solidFill>
                  <a:srgbClr val="000000"/>
                </a:solidFill>
                <a:uFill>
                  <a:solidFill>
                    <a:srgbClr val="ffffff"/>
                  </a:solidFill>
                </a:uFill>
                <a:latin typeface="標楷體"/>
                <a:ea typeface="標楷體"/>
              </a:rPr>
              <a:t>不得預扣工資</a:t>
            </a:r>
            <a:endParaRPr b="0" lang="en-US" sz="1800" spc="-1" strike="noStrike">
              <a:solidFill>
                <a:srgbClr val="000000"/>
              </a:solidFill>
              <a:uFill>
                <a:solidFill>
                  <a:srgbClr val="ffffff"/>
                </a:solidFill>
              </a:uFill>
              <a:latin typeface="Arial"/>
            </a:endParaRPr>
          </a:p>
          <a:p>
            <a:pPr algn="ctr">
              <a:lnSpc>
                <a:spcPct val="100000"/>
              </a:lnSpc>
            </a:pPr>
            <a:r>
              <a:rPr b="1" lang="en-US" sz="1400" spc="-1" strike="noStrike">
                <a:solidFill>
                  <a:srgbClr val="000000"/>
                </a:solidFill>
                <a:uFill>
                  <a:solidFill>
                    <a:srgbClr val="ffffff"/>
                  </a:solidFill>
                </a:uFill>
                <a:latin typeface="標楷體"/>
                <a:ea typeface="標楷體"/>
              </a:rPr>
              <a:t>（</a:t>
            </a:r>
            <a:r>
              <a:rPr b="1" lang="en-US" sz="1400" spc="-1" strike="noStrike">
                <a:solidFill>
                  <a:srgbClr val="000000"/>
                </a:solidFill>
                <a:uFill>
                  <a:solidFill>
                    <a:srgbClr val="ffffff"/>
                  </a:solidFill>
                </a:uFill>
                <a:latin typeface="標楷體"/>
                <a:ea typeface="標楷體"/>
              </a:rPr>
              <a:t>§26 </a:t>
            </a:r>
            <a:r>
              <a:rPr b="1" lang="en-US" sz="1400" spc="-1" strike="noStrike">
                <a:solidFill>
                  <a:srgbClr val="000000"/>
                </a:solidFill>
                <a:uFill>
                  <a:solidFill>
                    <a:srgbClr val="ffffff"/>
                  </a:solidFill>
                </a:uFill>
                <a:latin typeface="標楷體"/>
                <a:ea typeface="標楷體"/>
              </a:rPr>
              <a:t>）</a:t>
            </a:r>
            <a:endParaRPr b="0" lang="en-US" sz="1800" spc="-1" strike="noStrike">
              <a:solidFill>
                <a:srgbClr val="000000"/>
              </a:solidFill>
              <a:uFill>
                <a:solidFill>
                  <a:srgbClr val="ffffff"/>
                </a:solidFill>
              </a:uFill>
              <a:latin typeface="Arial"/>
            </a:endParaRPr>
          </a:p>
        </p:txBody>
      </p:sp>
      <p:sp>
        <p:nvSpPr>
          <p:cNvPr id="341" name="CustomShape 11"/>
          <p:cNvSpPr/>
          <p:nvPr/>
        </p:nvSpPr>
        <p:spPr>
          <a:xfrm>
            <a:off x="1871280" y="2874960"/>
            <a:ext cx="1266120" cy="1221120"/>
          </a:xfrm>
          <a:prstGeom prst="rect">
            <a:avLst/>
          </a:prstGeom>
          <a:noFill/>
          <a:ln w="9360">
            <a:noFill/>
          </a:ln>
        </p:spPr>
        <p:style>
          <a:lnRef idx="0"/>
          <a:fillRef idx="0"/>
          <a:effectRef idx="0"/>
          <a:fontRef idx="minor"/>
        </p:style>
        <p:txBody>
          <a:bodyPr wrap="none" lIns="90000" rIns="90000" tIns="46800" bIns="46800"/>
          <a:p>
            <a:pPr algn="ctr">
              <a:lnSpc>
                <a:spcPct val="100000"/>
              </a:lnSpc>
            </a:pPr>
            <a:r>
              <a:rPr b="1" lang="en-US" sz="2000" spc="-1" strike="noStrike">
                <a:solidFill>
                  <a:srgbClr val="000000"/>
                </a:solidFill>
                <a:uFill>
                  <a:solidFill>
                    <a:srgbClr val="ffffff"/>
                  </a:solidFill>
                </a:uFill>
                <a:latin typeface="標楷體"/>
                <a:ea typeface="標楷體"/>
              </a:rPr>
              <a:t>雇主應</a:t>
            </a:r>
            <a:endParaRPr b="0" lang="en-US" sz="1800" spc="-1" strike="noStrike">
              <a:solidFill>
                <a:srgbClr val="000000"/>
              </a:solidFill>
              <a:uFill>
                <a:solidFill>
                  <a:srgbClr val="ffffff"/>
                </a:solidFill>
              </a:uFill>
              <a:latin typeface="Arial"/>
            </a:endParaRPr>
          </a:p>
          <a:p>
            <a:pPr algn="ctr">
              <a:lnSpc>
                <a:spcPct val="100000"/>
              </a:lnSpc>
            </a:pPr>
            <a:r>
              <a:rPr b="1" lang="en-US" sz="2000" spc="-1" strike="noStrike">
                <a:solidFill>
                  <a:srgbClr val="000000"/>
                </a:solidFill>
                <a:uFill>
                  <a:solidFill>
                    <a:srgbClr val="ffffff"/>
                  </a:solidFill>
                </a:uFill>
                <a:latin typeface="標楷體"/>
                <a:ea typeface="標楷體"/>
              </a:rPr>
              <a:t>置備勞工</a:t>
            </a:r>
            <a:endParaRPr b="0" lang="en-US" sz="1800" spc="-1" strike="noStrike">
              <a:solidFill>
                <a:srgbClr val="000000"/>
              </a:solidFill>
              <a:uFill>
                <a:solidFill>
                  <a:srgbClr val="ffffff"/>
                </a:solidFill>
              </a:uFill>
              <a:latin typeface="Arial"/>
            </a:endParaRPr>
          </a:p>
          <a:p>
            <a:pPr algn="ctr">
              <a:lnSpc>
                <a:spcPct val="100000"/>
              </a:lnSpc>
            </a:pPr>
            <a:r>
              <a:rPr b="1" lang="en-US" sz="2000" spc="-1" strike="noStrike">
                <a:solidFill>
                  <a:srgbClr val="000000"/>
                </a:solidFill>
                <a:uFill>
                  <a:solidFill>
                    <a:srgbClr val="ffffff"/>
                  </a:solidFill>
                </a:uFill>
                <a:latin typeface="標楷體"/>
                <a:ea typeface="標楷體"/>
              </a:rPr>
              <a:t>工資清冊</a:t>
            </a:r>
            <a:endParaRPr b="0" lang="en-US" sz="1800" spc="-1" strike="noStrike">
              <a:solidFill>
                <a:srgbClr val="000000"/>
              </a:solidFill>
              <a:uFill>
                <a:solidFill>
                  <a:srgbClr val="ffffff"/>
                </a:solidFill>
              </a:uFill>
              <a:latin typeface="Arial"/>
            </a:endParaRPr>
          </a:p>
          <a:p>
            <a:pPr algn="ctr">
              <a:lnSpc>
                <a:spcPct val="100000"/>
              </a:lnSpc>
            </a:pPr>
            <a:r>
              <a:rPr b="1" lang="en-US" sz="1400" spc="-1" strike="noStrike">
                <a:solidFill>
                  <a:srgbClr val="000000"/>
                </a:solidFill>
                <a:uFill>
                  <a:solidFill>
                    <a:srgbClr val="ffffff"/>
                  </a:solidFill>
                </a:uFill>
                <a:latin typeface="標楷體"/>
                <a:ea typeface="標楷體"/>
              </a:rPr>
              <a:t>（</a:t>
            </a:r>
            <a:r>
              <a:rPr b="1" lang="en-US" sz="1400" spc="-1" strike="noStrike">
                <a:solidFill>
                  <a:srgbClr val="000000"/>
                </a:solidFill>
                <a:uFill>
                  <a:solidFill>
                    <a:srgbClr val="ffffff"/>
                  </a:solidFill>
                </a:uFill>
                <a:latin typeface="標楷體"/>
                <a:ea typeface="標楷體"/>
              </a:rPr>
              <a:t>§23 Ⅱ </a:t>
            </a:r>
            <a:r>
              <a:rPr b="1" lang="en-US" sz="1400" spc="-1" strike="noStrike">
                <a:solidFill>
                  <a:srgbClr val="000000"/>
                </a:solidFill>
                <a:uFill>
                  <a:solidFill>
                    <a:srgbClr val="ffffff"/>
                  </a:solidFill>
                </a:uFill>
                <a:latin typeface="標楷體"/>
                <a:ea typeface="標楷體"/>
              </a:rPr>
              <a:t>）</a:t>
            </a:r>
            <a:endParaRPr b="0" lang="en-US" sz="1800" spc="-1" strike="noStrike">
              <a:solidFill>
                <a:srgbClr val="000000"/>
              </a:solidFill>
              <a:uFill>
                <a:solidFill>
                  <a:srgbClr val="ffffff"/>
                </a:solidFill>
              </a:uFill>
              <a:latin typeface="Arial"/>
            </a:endParaRPr>
          </a:p>
        </p:txBody>
      </p:sp>
      <p:sp>
        <p:nvSpPr>
          <p:cNvPr id="342" name="CustomShape 12"/>
          <p:cNvSpPr/>
          <p:nvPr/>
        </p:nvSpPr>
        <p:spPr>
          <a:xfrm>
            <a:off x="5784480" y="3056040"/>
            <a:ext cx="1209960" cy="1343160"/>
          </a:xfrm>
          <a:prstGeom prst="rect">
            <a:avLst/>
          </a:prstGeom>
          <a:noFill/>
          <a:ln w="9360">
            <a:noFill/>
          </a:ln>
        </p:spPr>
        <p:style>
          <a:lnRef idx="0"/>
          <a:fillRef idx="0"/>
          <a:effectRef idx="0"/>
          <a:fontRef idx="minor"/>
        </p:style>
        <p:txBody>
          <a:bodyPr wrap="none" lIns="90000" rIns="90000" tIns="46800" bIns="46800"/>
          <a:p>
            <a:pPr>
              <a:lnSpc>
                <a:spcPct val="100000"/>
              </a:lnSpc>
            </a:pPr>
            <a:r>
              <a:rPr b="1" lang="en-US" sz="2000" spc="-1" strike="noStrike">
                <a:solidFill>
                  <a:srgbClr val="000000"/>
                </a:solidFill>
                <a:uFill>
                  <a:solidFill>
                    <a:srgbClr val="ffffff"/>
                  </a:solidFill>
                </a:uFill>
                <a:latin typeface="標楷體"/>
                <a:ea typeface="標楷體"/>
              </a:rPr>
              <a:t>應全額直</a:t>
            </a:r>
            <a:endParaRPr b="0" lang="en-US" sz="1800" spc="-1" strike="noStrike">
              <a:solidFill>
                <a:srgbClr val="000000"/>
              </a:solidFill>
              <a:uFill>
                <a:solidFill>
                  <a:srgbClr val="ffffff"/>
                </a:solidFill>
              </a:uFill>
              <a:latin typeface="Arial"/>
            </a:endParaRPr>
          </a:p>
          <a:p>
            <a:pPr>
              <a:lnSpc>
                <a:spcPct val="100000"/>
              </a:lnSpc>
            </a:pPr>
            <a:r>
              <a:rPr b="1" lang="en-US" sz="2000" spc="-1" strike="noStrike">
                <a:solidFill>
                  <a:srgbClr val="000000"/>
                </a:solidFill>
                <a:uFill>
                  <a:solidFill>
                    <a:srgbClr val="ffffff"/>
                  </a:solidFill>
                </a:uFill>
                <a:latin typeface="標楷體"/>
                <a:ea typeface="標楷體"/>
              </a:rPr>
              <a:t>接給付</a:t>
            </a:r>
            <a:endParaRPr b="0" lang="en-US" sz="1800" spc="-1" strike="noStrike">
              <a:solidFill>
                <a:srgbClr val="000000"/>
              </a:solidFill>
              <a:uFill>
                <a:solidFill>
                  <a:srgbClr val="ffffff"/>
                </a:solidFill>
              </a:uFill>
              <a:latin typeface="Arial"/>
            </a:endParaRPr>
          </a:p>
          <a:p>
            <a:pPr>
              <a:lnSpc>
                <a:spcPct val="100000"/>
              </a:lnSpc>
            </a:pPr>
            <a:r>
              <a:rPr b="1" lang="en-US" sz="1400" spc="-1" strike="noStrike">
                <a:solidFill>
                  <a:srgbClr val="000000"/>
                </a:solidFill>
                <a:uFill>
                  <a:solidFill>
                    <a:srgbClr val="ffffff"/>
                  </a:solidFill>
                </a:uFill>
                <a:latin typeface="標楷體"/>
                <a:ea typeface="標楷體"/>
              </a:rPr>
              <a:t>（</a:t>
            </a:r>
            <a:r>
              <a:rPr b="1" lang="en-US" sz="1400" spc="-1" strike="noStrike">
                <a:solidFill>
                  <a:srgbClr val="000000"/>
                </a:solidFill>
                <a:uFill>
                  <a:solidFill>
                    <a:srgbClr val="ffffff"/>
                  </a:solidFill>
                </a:uFill>
                <a:latin typeface="標楷體"/>
                <a:ea typeface="標楷體"/>
              </a:rPr>
              <a:t>§22 Ⅱ</a:t>
            </a:r>
            <a:r>
              <a:rPr b="1" lang="en-US" sz="1400" spc="-1" strike="noStrike">
                <a:solidFill>
                  <a:srgbClr val="000000"/>
                </a:solidFill>
                <a:uFill>
                  <a:solidFill>
                    <a:srgbClr val="ffffff"/>
                  </a:solidFill>
                </a:uFill>
                <a:latin typeface="標楷體"/>
                <a:ea typeface="標楷體"/>
              </a:rPr>
              <a:t>）</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343" name="CustomShape 13"/>
          <p:cNvSpPr/>
          <p:nvPr/>
        </p:nvSpPr>
        <p:spPr>
          <a:xfrm>
            <a:off x="4784400" y="5432400"/>
            <a:ext cx="1467360" cy="824400"/>
          </a:xfrm>
          <a:prstGeom prst="rect">
            <a:avLst/>
          </a:prstGeom>
          <a:noFill/>
          <a:ln w="9360">
            <a:noFill/>
          </a:ln>
        </p:spPr>
        <p:style>
          <a:lnRef idx="0"/>
          <a:fillRef idx="0"/>
          <a:effectRef idx="0"/>
          <a:fontRef idx="minor"/>
        </p:style>
        <p:txBody>
          <a:bodyPr wrap="none" lIns="90000" rIns="90000" tIns="46800" bIns="46800"/>
          <a:p>
            <a:pPr>
              <a:lnSpc>
                <a:spcPct val="100000"/>
              </a:lnSpc>
            </a:pPr>
            <a:r>
              <a:rPr b="1" lang="en-US" sz="2000" spc="-1" strike="noStrike">
                <a:solidFill>
                  <a:srgbClr val="000000"/>
                </a:solidFill>
                <a:uFill>
                  <a:solidFill>
                    <a:srgbClr val="ffffff"/>
                  </a:solidFill>
                </a:uFill>
                <a:latin typeface="標楷體"/>
                <a:ea typeface="標楷體"/>
              </a:rPr>
              <a:t>應定期給付</a:t>
            </a:r>
            <a:endParaRPr b="0" lang="en-US" sz="1800" spc="-1" strike="noStrike">
              <a:solidFill>
                <a:srgbClr val="000000"/>
              </a:solidFill>
              <a:uFill>
                <a:solidFill>
                  <a:srgbClr val="ffffff"/>
                </a:solidFill>
              </a:uFill>
              <a:latin typeface="Arial"/>
            </a:endParaRPr>
          </a:p>
          <a:p>
            <a:pPr>
              <a:lnSpc>
                <a:spcPct val="100000"/>
              </a:lnSpc>
            </a:pPr>
            <a:r>
              <a:rPr b="1" lang="en-US" sz="1400" spc="-1" strike="noStrike">
                <a:solidFill>
                  <a:srgbClr val="000000"/>
                </a:solidFill>
                <a:uFill>
                  <a:solidFill>
                    <a:srgbClr val="ffffff"/>
                  </a:solidFill>
                </a:uFill>
                <a:latin typeface="標楷體"/>
                <a:ea typeface="標楷體"/>
              </a:rPr>
              <a:t>（</a:t>
            </a:r>
            <a:r>
              <a:rPr b="1" lang="en-US" sz="1400" spc="-1" strike="noStrike">
                <a:solidFill>
                  <a:srgbClr val="000000"/>
                </a:solidFill>
                <a:uFill>
                  <a:solidFill>
                    <a:srgbClr val="ffffff"/>
                  </a:solidFill>
                </a:uFill>
                <a:latin typeface="標楷體"/>
                <a:ea typeface="標楷體"/>
              </a:rPr>
              <a:t>§23 Ⅰ</a:t>
            </a:r>
            <a:r>
              <a:rPr b="1" lang="en-US" sz="1400" spc="-1" strike="noStrike">
                <a:solidFill>
                  <a:srgbClr val="000000"/>
                </a:solidFill>
                <a:uFill>
                  <a:solidFill>
                    <a:srgbClr val="ffffff"/>
                  </a:solidFill>
                </a:uFill>
                <a:latin typeface="標楷體"/>
                <a:ea typeface="標楷體"/>
              </a:rPr>
              <a:t>）</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pic>
        <p:nvPicPr>
          <p:cNvPr id="344" name="Picture 16" descr=""/>
          <p:cNvPicPr/>
          <p:nvPr/>
        </p:nvPicPr>
        <p:blipFill>
          <a:blip r:embed="rId2"/>
          <a:stretch/>
        </p:blipFill>
        <p:spPr>
          <a:xfrm>
            <a:off x="3336840" y="3084480"/>
            <a:ext cx="1804680" cy="1767960"/>
          </a:xfrm>
          <a:prstGeom prst="rect">
            <a:avLst/>
          </a:prstGeom>
          <a:ln>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CustomShape 1"/>
          <p:cNvSpPr/>
          <p:nvPr/>
        </p:nvSpPr>
        <p:spPr>
          <a:xfrm>
            <a:off x="304920" y="351000"/>
            <a:ext cx="8300520" cy="55836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600" spc="-1" strike="noStrike">
                <a:solidFill>
                  <a:srgbClr val="ffffff"/>
                </a:solidFill>
                <a:uFill>
                  <a:solidFill>
                    <a:srgbClr val="ffffff"/>
                  </a:solidFill>
                </a:uFill>
                <a:latin typeface="Gill Sans MT"/>
                <a:ea typeface="標楷體"/>
              </a:rPr>
              <a:t>基本工資</a:t>
            </a:r>
            <a:endParaRPr b="0" lang="en-US" sz="1800" spc="-1" strike="noStrike">
              <a:solidFill>
                <a:srgbClr val="000000"/>
              </a:solidFill>
              <a:uFill>
                <a:solidFill>
                  <a:srgbClr val="ffffff"/>
                </a:solidFill>
              </a:uFill>
              <a:latin typeface="Arial"/>
            </a:endParaRPr>
          </a:p>
        </p:txBody>
      </p:sp>
      <p:sp>
        <p:nvSpPr>
          <p:cNvPr id="346" name="CustomShape 2"/>
          <p:cNvSpPr/>
          <p:nvPr/>
        </p:nvSpPr>
        <p:spPr>
          <a:xfrm>
            <a:off x="0" y="1628640"/>
            <a:ext cx="3850920" cy="4686120"/>
          </a:xfrm>
          <a:prstGeom prst="rect">
            <a:avLst/>
          </a:prstGeom>
          <a:noFill/>
          <a:ln>
            <a:noFill/>
          </a:ln>
        </p:spPr>
        <p:style>
          <a:lnRef idx="0"/>
          <a:fillRef idx="0"/>
          <a:effectRef idx="0"/>
          <a:fontRef idx="minor"/>
        </p:style>
        <p:txBody>
          <a:bodyPr lIns="90000" rIns="90000" tIns="46800" bIns="46800"/>
          <a:p>
            <a:pPr marL="743040" indent="-280800">
              <a:lnSpc>
                <a:spcPct val="100000"/>
              </a:lnSpc>
            </a:pPr>
            <a:r>
              <a:rPr b="0" lang="en-US" sz="2800" spc="-1" strike="noStrike">
                <a:solidFill>
                  <a:srgbClr val="000066"/>
                </a:solidFill>
                <a:uFill>
                  <a:solidFill>
                    <a:srgbClr val="ffffff"/>
                  </a:solidFill>
                </a:uFill>
                <a:latin typeface="Gill Sans MT"/>
                <a:ea typeface="標楷體"/>
              </a:rPr>
              <a:t>工資由勞雇雙方議定之，但</a:t>
            </a:r>
            <a:r>
              <a:rPr b="0" lang="en-US" sz="2800" spc="-1" strike="noStrike" u="sng">
                <a:solidFill>
                  <a:srgbClr val="ff0000"/>
                </a:solidFill>
                <a:uFill>
                  <a:solidFill>
                    <a:srgbClr val="ffffff"/>
                  </a:solidFill>
                </a:uFill>
                <a:latin typeface="Gill Sans MT"/>
                <a:ea typeface="標楷體"/>
              </a:rPr>
              <a:t>不得低於基本工資</a:t>
            </a:r>
            <a:r>
              <a:rPr b="0" lang="en-US" sz="2800" spc="-1" strike="noStrike">
                <a:solidFill>
                  <a:srgbClr val="000066"/>
                </a:solidFill>
                <a:uFill>
                  <a:solidFill>
                    <a:srgbClr val="ffffff"/>
                  </a:solidFill>
                </a:uFill>
                <a:latin typeface="Gill Sans MT"/>
                <a:ea typeface="標楷體"/>
              </a:rPr>
              <a:t>（</a:t>
            </a:r>
            <a:r>
              <a:rPr b="0" lang="en-US" sz="2800" spc="-1" strike="noStrike">
                <a:solidFill>
                  <a:srgbClr val="000066"/>
                </a:solidFill>
                <a:uFill>
                  <a:solidFill>
                    <a:srgbClr val="ffffff"/>
                  </a:solidFill>
                </a:uFill>
                <a:latin typeface="Gill Sans MT"/>
                <a:ea typeface="標楷體"/>
              </a:rPr>
              <a:t>§21</a:t>
            </a:r>
            <a:r>
              <a:rPr b="0" lang="en-US" sz="2800" spc="-1" strike="noStrike">
                <a:solidFill>
                  <a:srgbClr val="000066"/>
                </a:solidFill>
                <a:uFill>
                  <a:solidFill>
                    <a:srgbClr val="ffffff"/>
                  </a:solidFill>
                </a:uFill>
                <a:latin typeface="Gill Sans MT"/>
                <a:ea typeface="標楷體"/>
              </a:rPr>
              <a:t>）。</a:t>
            </a:r>
            <a:endParaRPr b="0" lang="en-US" sz="1800" spc="-1" strike="noStrike">
              <a:solidFill>
                <a:srgbClr val="000000"/>
              </a:solidFill>
              <a:uFill>
                <a:solidFill>
                  <a:srgbClr val="ffffff"/>
                </a:solidFill>
              </a:uFill>
              <a:latin typeface="Arial"/>
            </a:endParaRPr>
          </a:p>
          <a:p>
            <a:pPr marL="743040" indent="-280800">
              <a:lnSpc>
                <a:spcPct val="100000"/>
              </a:lnSpc>
            </a:pPr>
            <a:r>
              <a:rPr b="0" lang="en-US" sz="2800" spc="-1" strike="noStrike">
                <a:solidFill>
                  <a:srgbClr val="000066"/>
                </a:solidFill>
                <a:uFill>
                  <a:solidFill>
                    <a:srgbClr val="ffffff"/>
                  </a:solidFill>
                </a:uFill>
                <a:latin typeface="Gill Sans MT"/>
                <a:ea typeface="標楷體"/>
              </a:rPr>
              <a:t>僅指勞工於正常工作時間內所得之報酬，延長工時及休息日、休假日、例假日工作加給之工資均不列入核計（勞基法施行細則草案</a:t>
            </a:r>
            <a:r>
              <a:rPr b="0" lang="en-US" sz="2800" spc="-1" strike="noStrike">
                <a:solidFill>
                  <a:srgbClr val="000066"/>
                </a:solidFill>
                <a:uFill>
                  <a:solidFill>
                    <a:srgbClr val="ffffff"/>
                  </a:solidFill>
                </a:uFill>
                <a:latin typeface="Gill Sans MT"/>
                <a:ea typeface="標楷體"/>
              </a:rPr>
              <a:t>§11</a:t>
            </a:r>
            <a:r>
              <a:rPr b="0" lang="en-US" sz="2800" spc="-1" strike="noStrike">
                <a:solidFill>
                  <a:srgbClr val="000066"/>
                </a:solidFill>
                <a:uFill>
                  <a:solidFill>
                    <a:srgbClr val="ffffff"/>
                  </a:solidFill>
                </a:uFill>
                <a:latin typeface="Gill Sans MT"/>
                <a:ea typeface="標楷體"/>
              </a:rPr>
              <a:t>）。</a:t>
            </a:r>
            <a:endParaRPr b="0" lang="en-US" sz="1800" spc="-1" strike="noStrike">
              <a:solidFill>
                <a:srgbClr val="000000"/>
              </a:solidFill>
              <a:uFill>
                <a:solidFill>
                  <a:srgbClr val="ffffff"/>
                </a:solidFill>
              </a:uFill>
              <a:latin typeface="Arial"/>
            </a:endParaRPr>
          </a:p>
          <a:p>
            <a:pPr marL="343080" indent="-337680">
              <a:lnSpc>
                <a:spcPct val="100000"/>
              </a:lnSpc>
            </a:pPr>
            <a:endParaRPr b="0" lang="en-US" sz="1800" spc="-1" strike="noStrike">
              <a:solidFill>
                <a:srgbClr val="000000"/>
              </a:solidFill>
              <a:uFill>
                <a:solidFill>
                  <a:srgbClr val="ffffff"/>
                </a:solidFill>
              </a:uFill>
              <a:latin typeface="Arial"/>
            </a:endParaRPr>
          </a:p>
        </p:txBody>
      </p:sp>
      <p:sp>
        <p:nvSpPr>
          <p:cNvPr id="347" name="CustomShape 3"/>
          <p:cNvSpPr/>
          <p:nvPr/>
        </p:nvSpPr>
        <p:spPr>
          <a:xfrm>
            <a:off x="6156360" y="6453360"/>
            <a:ext cx="2890440" cy="315720"/>
          </a:xfrm>
          <a:prstGeom prst="rect">
            <a:avLst/>
          </a:prstGeom>
          <a:noFill/>
          <a:ln>
            <a:noFill/>
          </a:ln>
        </p:spPr>
        <p:style>
          <a:lnRef idx="0"/>
          <a:fillRef idx="0"/>
          <a:effectRef idx="0"/>
          <a:fontRef idx="minor"/>
        </p:style>
      </p:sp>
      <p:pic>
        <p:nvPicPr>
          <p:cNvPr id="348" name="Picture 4" descr=""/>
          <p:cNvPicPr/>
          <p:nvPr/>
        </p:nvPicPr>
        <p:blipFill>
          <a:blip r:embed="rId1"/>
          <a:stretch/>
        </p:blipFill>
        <p:spPr>
          <a:xfrm>
            <a:off x="3929040" y="1643040"/>
            <a:ext cx="5087520" cy="4620960"/>
          </a:xfrm>
          <a:prstGeom prst="rect">
            <a:avLst/>
          </a:prstGeom>
          <a:ln>
            <a:noFill/>
          </a:ln>
        </p:spPr>
      </p:pic>
      <p:sp>
        <p:nvSpPr>
          <p:cNvPr id="349" name="TextShape 4"/>
          <p:cNvSpPr txBox="1"/>
          <p:nvPr/>
        </p:nvSpPr>
        <p:spPr>
          <a:xfrm>
            <a:off x="509760" y="6443640"/>
            <a:ext cx="907560" cy="309240"/>
          </a:xfrm>
          <a:prstGeom prst="rect">
            <a:avLst/>
          </a:prstGeom>
          <a:noFill/>
          <a:ln>
            <a:noFill/>
          </a:ln>
        </p:spPr>
        <p:txBody>
          <a:bodyPr lIns="90000" rIns="90000" tIns="46800" bIns="46800"/>
          <a:p>
            <a:pPr>
              <a:lnSpc>
                <a:spcPct val="100000"/>
              </a:lnSpc>
            </a:pPr>
            <a:fld id="{F535A09C-40C5-4551-BC87-634E557937A5}" type="slidenum">
              <a:rPr b="0" lang="en-US" sz="1400" spc="-1" strike="noStrike">
                <a:solidFill>
                  <a:srgbClr val="ffffff"/>
                </a:solidFill>
                <a:uFill>
                  <a:solidFill>
                    <a:srgbClr val="ffffff"/>
                  </a:solidFill>
                </a:uFill>
                <a:latin typeface="Gill Sans MT"/>
                <a:ea typeface="標楷體"/>
              </a:rPr>
              <a:t>1</a:t>
            </a:fld>
            <a:endParaRPr b="0" lang="en-US" sz="1400" spc="-1" strike="noStrike">
              <a:solidFill>
                <a:srgbClr val="000000"/>
              </a:solidFill>
              <a:uFill>
                <a:solidFill>
                  <a:srgbClr val="ffffff"/>
                </a:solidFill>
              </a:uFill>
              <a:latin typeface="Times New Roman"/>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0" name="CustomShape 1"/>
          <p:cNvSpPr/>
          <p:nvPr/>
        </p:nvSpPr>
        <p:spPr>
          <a:xfrm>
            <a:off x="509760" y="6443640"/>
            <a:ext cx="912600" cy="313920"/>
          </a:xfrm>
          <a:prstGeom prst="rect">
            <a:avLst/>
          </a:prstGeom>
          <a:noFill/>
          <a:ln>
            <a:noFill/>
          </a:ln>
        </p:spPr>
        <p:style>
          <a:lnRef idx="0"/>
          <a:fillRef idx="0"/>
          <a:effectRef idx="0"/>
          <a:fontRef idx="minor"/>
        </p:style>
        <p:txBody>
          <a:bodyPr lIns="90000" rIns="90000" tIns="46800" bIns="46800"/>
          <a:p>
            <a:pPr>
              <a:lnSpc>
                <a:spcPct val="100000"/>
              </a:lnSpc>
            </a:pPr>
            <a:fld id="{EAD9E1D8-1C10-4C13-8EF9-DAE7C3E950F9}" type="slidenum">
              <a:rPr b="0" lang="en-US" sz="1200" spc="-1" strike="noStrike">
                <a:solidFill>
                  <a:srgbClr val="ffffff"/>
                </a:solidFill>
                <a:uFill>
                  <a:solidFill>
                    <a:srgbClr val="ffffff"/>
                  </a:solidFill>
                </a:uFill>
                <a:latin typeface="Times New Roman"/>
                <a:ea typeface="標楷體"/>
              </a:rPr>
              <a:t>1</a:t>
            </a:fld>
            <a:endParaRPr b="0" lang="en-US" sz="1800" spc="-1" strike="noStrike">
              <a:solidFill>
                <a:srgbClr val="000000"/>
              </a:solidFill>
              <a:uFill>
                <a:solidFill>
                  <a:srgbClr val="ffffff"/>
                </a:solidFill>
              </a:uFill>
              <a:latin typeface="Arial"/>
            </a:endParaRPr>
          </a:p>
        </p:txBody>
      </p:sp>
      <p:sp>
        <p:nvSpPr>
          <p:cNvPr id="351" name="CustomShape 2"/>
          <p:cNvSpPr/>
          <p:nvPr/>
        </p:nvSpPr>
        <p:spPr>
          <a:xfrm>
            <a:off x="304920" y="351000"/>
            <a:ext cx="8305560" cy="563040"/>
          </a:xfrm>
          <a:prstGeom prst="rect">
            <a:avLst/>
          </a:prstGeom>
          <a:noFill/>
          <a:ln>
            <a:noFill/>
          </a:ln>
        </p:spPr>
        <p:style>
          <a:lnRef idx="0"/>
          <a:fillRef idx="0"/>
          <a:effectRef idx="0"/>
          <a:fontRef idx="minor"/>
        </p:style>
        <p:txBody>
          <a:bodyPr lIns="90000" rIns="90000" tIns="46800" bIns="46800" anchor="ctr"/>
          <a:p>
            <a:pPr>
              <a:lnSpc>
                <a:spcPct val="100000"/>
              </a:lnSpc>
            </a:pPr>
            <a:r>
              <a:rPr b="1" lang="en-US" sz="3600" spc="-1" strike="noStrike">
                <a:solidFill>
                  <a:srgbClr val="ffffff"/>
                </a:solidFill>
                <a:uFill>
                  <a:solidFill>
                    <a:srgbClr val="ffffff"/>
                  </a:solidFill>
                </a:uFill>
                <a:latin typeface="Gill Sans MT"/>
                <a:ea typeface="標楷體"/>
              </a:rPr>
              <a:t>工資未全額給付</a:t>
            </a:r>
            <a:r>
              <a:rPr b="1" lang="en-US" sz="3600" spc="-1" strike="noStrike">
                <a:solidFill>
                  <a:srgbClr val="ffffff"/>
                </a:solidFill>
                <a:uFill>
                  <a:solidFill>
                    <a:srgbClr val="ffffff"/>
                  </a:solidFill>
                </a:uFill>
                <a:latin typeface="Gill Sans MT"/>
                <a:ea typeface="標楷體"/>
              </a:rPr>
              <a:t>-</a:t>
            </a:r>
            <a:r>
              <a:rPr b="1" lang="en-US" sz="3600" spc="-1" strike="noStrike">
                <a:solidFill>
                  <a:srgbClr val="ffffff"/>
                </a:solidFill>
                <a:uFill>
                  <a:solidFill>
                    <a:srgbClr val="ffffff"/>
                  </a:solidFill>
                </a:uFill>
                <a:latin typeface="Gill Sans MT"/>
                <a:ea typeface="標楷體"/>
              </a:rPr>
              <a:t>案例探討</a:t>
            </a:r>
            <a:r>
              <a:rPr b="1" lang="en-US" sz="3600" spc="-1" strike="noStrike">
                <a:solidFill>
                  <a:srgbClr val="ffffff"/>
                </a:solidFill>
                <a:uFill>
                  <a:solidFill>
                    <a:srgbClr val="ffffff"/>
                  </a:solidFill>
                </a:uFill>
                <a:latin typeface="Gill Sans MT"/>
                <a:ea typeface="標楷體"/>
              </a:rPr>
              <a:t>(2)</a:t>
            </a:r>
            <a:endParaRPr b="0" lang="en-US" sz="1800" spc="-1" strike="noStrike">
              <a:solidFill>
                <a:srgbClr val="000000"/>
              </a:solidFill>
              <a:uFill>
                <a:solidFill>
                  <a:srgbClr val="ffffff"/>
                </a:solidFill>
              </a:uFill>
              <a:latin typeface="Arial"/>
            </a:endParaRPr>
          </a:p>
        </p:txBody>
      </p:sp>
      <p:sp>
        <p:nvSpPr>
          <p:cNvPr id="352" name="CustomShape 3"/>
          <p:cNvSpPr/>
          <p:nvPr/>
        </p:nvSpPr>
        <p:spPr>
          <a:xfrm>
            <a:off x="6156360" y="6453360"/>
            <a:ext cx="2895120" cy="320400"/>
          </a:xfrm>
          <a:prstGeom prst="rect">
            <a:avLst/>
          </a:prstGeom>
          <a:noFill/>
          <a:ln>
            <a:noFill/>
          </a:ln>
        </p:spPr>
        <p:style>
          <a:lnRef idx="0"/>
          <a:fillRef idx="0"/>
          <a:effectRef idx="0"/>
          <a:fontRef idx="minor"/>
        </p:style>
        <p:txBody>
          <a:bodyPr lIns="90000" rIns="90000" tIns="46800" bIns="46800"/>
          <a:p>
            <a:pPr algn="r">
              <a:lnSpc>
                <a:spcPct val="100000"/>
              </a:lnSpc>
            </a:pPr>
            <a:r>
              <a:rPr b="1" lang="en-US" sz="1200" spc="-1" strike="noStrike">
                <a:solidFill>
                  <a:srgbClr val="ffffff"/>
                </a:solidFill>
                <a:uFill>
                  <a:solidFill>
                    <a:srgbClr val="ffffff"/>
                  </a:solidFill>
                </a:uFill>
                <a:latin typeface="Gill Sans MT"/>
                <a:ea typeface="標楷體"/>
              </a:rPr>
              <a:t>勞動條件</a:t>
            </a:r>
            <a:endParaRPr b="0" lang="en-US" sz="1800" spc="-1" strike="noStrike">
              <a:solidFill>
                <a:srgbClr val="000000"/>
              </a:solidFill>
              <a:uFill>
                <a:solidFill>
                  <a:srgbClr val="ffffff"/>
                </a:solidFill>
              </a:uFill>
              <a:latin typeface="Arial"/>
            </a:endParaRPr>
          </a:p>
        </p:txBody>
      </p:sp>
      <p:pic>
        <p:nvPicPr>
          <p:cNvPr id="353" name="Picture 5" descr=""/>
          <p:cNvPicPr/>
          <p:nvPr/>
        </p:nvPicPr>
        <p:blipFill>
          <a:blip r:embed="rId1"/>
          <a:stretch/>
        </p:blipFill>
        <p:spPr>
          <a:xfrm>
            <a:off x="507960" y="3379680"/>
            <a:ext cx="7940160" cy="299520"/>
          </a:xfrm>
          <a:prstGeom prst="rect">
            <a:avLst/>
          </a:prstGeom>
          <a:ln>
            <a:noFill/>
          </a:ln>
        </p:spPr>
      </p:pic>
      <p:sp>
        <p:nvSpPr>
          <p:cNvPr id="354" name="CustomShape 4"/>
          <p:cNvSpPr/>
          <p:nvPr/>
        </p:nvSpPr>
        <p:spPr>
          <a:xfrm>
            <a:off x="488880" y="1577880"/>
            <a:ext cx="7978320" cy="1885680"/>
          </a:xfrm>
          <a:prstGeom prst="rect">
            <a:avLst/>
          </a:prstGeom>
          <a:solidFill>
            <a:srgbClr val="f2f2f2"/>
          </a:solidFill>
          <a:ln>
            <a:noFill/>
          </a:ln>
        </p:spPr>
        <p:style>
          <a:lnRef idx="0"/>
          <a:fillRef idx="0"/>
          <a:effectRef idx="0"/>
          <a:fontRef idx="minor"/>
        </p:style>
      </p:sp>
      <p:pic>
        <p:nvPicPr>
          <p:cNvPr id="355" name="Picture 7" descr=""/>
          <p:cNvPicPr/>
          <p:nvPr/>
        </p:nvPicPr>
        <p:blipFill>
          <a:blip r:embed="rId2"/>
          <a:stretch/>
        </p:blipFill>
        <p:spPr>
          <a:xfrm>
            <a:off x="468360" y="1536840"/>
            <a:ext cx="1047240" cy="1275840"/>
          </a:xfrm>
          <a:prstGeom prst="rect">
            <a:avLst/>
          </a:prstGeom>
          <a:ln>
            <a:noFill/>
          </a:ln>
        </p:spPr>
      </p:pic>
      <p:sp>
        <p:nvSpPr>
          <p:cNvPr id="356" name="CustomShape 5"/>
          <p:cNvSpPr/>
          <p:nvPr/>
        </p:nvSpPr>
        <p:spPr>
          <a:xfrm>
            <a:off x="798480" y="1577880"/>
            <a:ext cx="7540200" cy="2822400"/>
          </a:xfrm>
          <a:prstGeom prst="rect">
            <a:avLst/>
          </a:prstGeom>
          <a:noFill/>
          <a:ln>
            <a:noFill/>
          </a:ln>
        </p:spPr>
        <p:style>
          <a:lnRef idx="0"/>
          <a:fillRef idx="0"/>
          <a:effectRef idx="0"/>
          <a:fontRef idx="minor"/>
        </p:style>
        <p:txBody>
          <a:bodyPr lIns="90000" rIns="90000" tIns="46800" bIns="46800"/>
          <a:p>
            <a:pPr>
              <a:lnSpc>
                <a:spcPct val="135000"/>
              </a:lnSpc>
            </a:pPr>
            <a:r>
              <a:rPr b="1" lang="en-US" sz="2800" spc="-1" strike="noStrike">
                <a:solidFill>
                  <a:srgbClr val="000066"/>
                </a:solidFill>
                <a:uFill>
                  <a:solidFill>
                    <a:srgbClr val="ffffff"/>
                  </a:solidFill>
                </a:uFill>
                <a:latin typeface="標楷體"/>
                <a:ea typeface="標楷體"/>
              </a:rPr>
              <a:t>小劉月薪</a:t>
            </a:r>
            <a:r>
              <a:rPr b="1" lang="en-US" sz="2800" spc="-1" strike="noStrike">
                <a:solidFill>
                  <a:srgbClr val="000066"/>
                </a:solidFill>
                <a:uFill>
                  <a:solidFill>
                    <a:srgbClr val="ffffff"/>
                  </a:solidFill>
                </a:uFill>
                <a:latin typeface="標楷體"/>
                <a:ea typeface="標楷體"/>
              </a:rPr>
              <a:t>21000</a:t>
            </a:r>
            <a:r>
              <a:rPr b="1" lang="en-US" sz="2800" spc="-1" strike="noStrike">
                <a:solidFill>
                  <a:srgbClr val="000066"/>
                </a:solidFill>
                <a:uFill>
                  <a:solidFill>
                    <a:srgbClr val="ffffff"/>
                  </a:solidFill>
                </a:uFill>
                <a:latin typeface="標楷體"/>
                <a:ea typeface="標楷體"/>
              </a:rPr>
              <a:t>元，小劉和老闆約定，每遲到</a:t>
            </a:r>
            <a:r>
              <a:rPr b="1" lang="en-US" sz="2800" spc="-1" strike="noStrike">
                <a:solidFill>
                  <a:srgbClr val="000066"/>
                </a:solidFill>
                <a:uFill>
                  <a:solidFill>
                    <a:srgbClr val="ffffff"/>
                  </a:solidFill>
                </a:uFill>
                <a:latin typeface="標楷體"/>
                <a:ea typeface="標楷體"/>
              </a:rPr>
              <a:t>1</a:t>
            </a:r>
            <a:r>
              <a:rPr b="1" lang="en-US" sz="2800" spc="-1" strike="noStrike">
                <a:solidFill>
                  <a:srgbClr val="000066"/>
                </a:solidFill>
                <a:uFill>
                  <a:solidFill>
                    <a:srgbClr val="ffffff"/>
                  </a:solidFill>
                </a:uFill>
                <a:latin typeface="標楷體"/>
                <a:ea typeface="標楷體"/>
              </a:rPr>
              <a:t>分鐘扣</a:t>
            </a:r>
            <a:r>
              <a:rPr b="1" lang="en-US" sz="2800" spc="-1" strike="noStrike">
                <a:solidFill>
                  <a:srgbClr val="000066"/>
                </a:solidFill>
                <a:uFill>
                  <a:solidFill>
                    <a:srgbClr val="ffffff"/>
                  </a:solidFill>
                </a:uFill>
                <a:latin typeface="標楷體"/>
                <a:ea typeface="標楷體"/>
              </a:rPr>
              <a:t>5</a:t>
            </a:r>
            <a:r>
              <a:rPr b="1" lang="en-US" sz="2800" spc="-1" strike="noStrike">
                <a:solidFill>
                  <a:srgbClr val="000066"/>
                </a:solidFill>
                <a:uFill>
                  <a:solidFill>
                    <a:srgbClr val="ffffff"/>
                  </a:solidFill>
                </a:uFill>
                <a:latin typeface="標楷體"/>
                <a:ea typeface="標楷體"/>
              </a:rPr>
              <a:t>元。</a:t>
            </a:r>
            <a:r>
              <a:rPr b="1" lang="en-US" sz="2800" spc="-1" strike="noStrike">
                <a:solidFill>
                  <a:srgbClr val="000066"/>
                </a:solidFill>
                <a:uFill>
                  <a:solidFill>
                    <a:srgbClr val="ffffff"/>
                  </a:solidFill>
                </a:uFill>
                <a:latin typeface="標楷體"/>
                <a:ea typeface="標楷體"/>
              </a:rPr>
              <a:t>6</a:t>
            </a:r>
            <a:r>
              <a:rPr b="1" lang="en-US" sz="2800" spc="-1" strike="noStrike">
                <a:solidFill>
                  <a:srgbClr val="000066"/>
                </a:solidFill>
                <a:uFill>
                  <a:solidFill>
                    <a:srgbClr val="ffffff"/>
                  </a:solidFill>
                </a:uFill>
                <a:latin typeface="標楷體"/>
                <a:ea typeface="標楷體"/>
              </a:rPr>
              <a:t>月時，小劉共遲到了</a:t>
            </a:r>
            <a:r>
              <a:rPr b="1" lang="en-US" sz="2800" spc="-1" strike="noStrike">
                <a:solidFill>
                  <a:srgbClr val="000066"/>
                </a:solidFill>
                <a:uFill>
                  <a:solidFill>
                    <a:srgbClr val="ffffff"/>
                  </a:solidFill>
                </a:uFill>
                <a:latin typeface="標楷體"/>
                <a:ea typeface="標楷體"/>
              </a:rPr>
              <a:t>52</a:t>
            </a:r>
            <a:r>
              <a:rPr b="1" lang="en-US" sz="2800" spc="-1" strike="noStrike">
                <a:solidFill>
                  <a:srgbClr val="000066"/>
                </a:solidFill>
                <a:uFill>
                  <a:solidFill>
                    <a:srgbClr val="ffffff"/>
                  </a:solidFill>
                </a:uFill>
                <a:latin typeface="標楷體"/>
                <a:ea typeface="標楷體"/>
              </a:rPr>
              <a:t>分鐘，所以老闆從薪水中扣了</a:t>
            </a:r>
            <a:r>
              <a:rPr b="1" lang="en-US" sz="2800" spc="-1" strike="noStrike">
                <a:solidFill>
                  <a:srgbClr val="000066"/>
                </a:solidFill>
                <a:uFill>
                  <a:solidFill>
                    <a:srgbClr val="ffffff"/>
                  </a:solidFill>
                </a:uFill>
                <a:latin typeface="標楷體"/>
                <a:ea typeface="標楷體"/>
              </a:rPr>
              <a:t>260</a:t>
            </a:r>
            <a:r>
              <a:rPr b="1" lang="en-US" sz="2800" spc="-1" strike="noStrike">
                <a:solidFill>
                  <a:srgbClr val="000066"/>
                </a:solidFill>
                <a:uFill>
                  <a:solidFill>
                    <a:srgbClr val="ffffff"/>
                  </a:solidFill>
                </a:uFill>
                <a:latin typeface="標楷體"/>
                <a:ea typeface="標楷體"/>
              </a:rPr>
              <a:t>元。（</a:t>
            </a:r>
            <a:r>
              <a:rPr b="1" lang="en-US" sz="2800" spc="-1" strike="noStrike">
                <a:solidFill>
                  <a:srgbClr val="000066"/>
                </a:solidFill>
                <a:uFill>
                  <a:solidFill>
                    <a:srgbClr val="ffffff"/>
                  </a:solidFill>
                </a:uFill>
                <a:latin typeface="標楷體"/>
                <a:ea typeface="標楷體"/>
              </a:rPr>
              <a:t>52x5=260</a:t>
            </a:r>
            <a:r>
              <a:rPr b="1" lang="en-US" sz="2800" spc="-1" strike="noStrike">
                <a:solidFill>
                  <a:srgbClr val="000066"/>
                </a:solidFill>
                <a:uFill>
                  <a:solidFill>
                    <a:srgbClr val="ffffff"/>
                  </a:solidFill>
                </a:uFill>
                <a:latin typeface="標楷體"/>
                <a:ea typeface="標楷體"/>
              </a:rPr>
              <a:t>），這樣合法嗎？</a:t>
            </a:r>
            <a:endParaRPr b="0" lang="en-US" sz="1800" spc="-1" strike="noStrike">
              <a:solidFill>
                <a:srgbClr val="000000"/>
              </a:solidFill>
              <a:uFill>
                <a:solidFill>
                  <a:srgbClr val="ffffff"/>
                </a:solidFill>
              </a:uFill>
              <a:latin typeface="Arial"/>
            </a:endParaRPr>
          </a:p>
          <a:p>
            <a:pPr>
              <a:lnSpc>
                <a:spcPct val="135000"/>
              </a:lnSpc>
            </a:pPr>
            <a:endParaRPr b="0" lang="en-US" sz="1800" spc="-1" strike="noStrike">
              <a:solidFill>
                <a:srgbClr val="000000"/>
              </a:solidFill>
              <a:uFill>
                <a:solidFill>
                  <a:srgbClr val="ffffff"/>
                </a:solidFill>
              </a:uFill>
              <a:latin typeface="Arial"/>
            </a:endParaRPr>
          </a:p>
        </p:txBody>
      </p:sp>
      <p:sp>
        <p:nvSpPr>
          <p:cNvPr id="357" name="CustomShape 6"/>
          <p:cNvSpPr/>
          <p:nvPr/>
        </p:nvSpPr>
        <p:spPr>
          <a:xfrm rot="18840000">
            <a:off x="621000" y="1875960"/>
            <a:ext cx="365400" cy="367920"/>
          </a:xfrm>
          <a:prstGeom prst="rect">
            <a:avLst/>
          </a:prstGeom>
          <a:noFill/>
          <a:ln>
            <a:noFill/>
          </a:ln>
        </p:spPr>
        <p:style>
          <a:lnRef idx="0"/>
          <a:fillRef idx="0"/>
          <a:effectRef idx="0"/>
          <a:fontRef idx="minor"/>
        </p:style>
        <p:txBody>
          <a:bodyPr wrap="none" lIns="90000" rIns="90000" tIns="46800" bIns="46800"/>
          <a:p>
            <a:pPr>
              <a:lnSpc>
                <a:spcPct val="100000"/>
              </a:lnSpc>
            </a:pPr>
            <a:r>
              <a:rPr b="0" lang="en-US" sz="1800" spc="-1" strike="noStrike">
                <a:solidFill>
                  <a:srgbClr val="ffffff"/>
                </a:solidFill>
                <a:uFill>
                  <a:solidFill>
                    <a:srgbClr val="ffffff"/>
                  </a:solidFill>
                </a:uFill>
                <a:latin typeface="Microsoft YaHei"/>
                <a:ea typeface="Microsoft YaHei"/>
              </a:rPr>
              <a:t>Q</a:t>
            </a:r>
            <a:endParaRPr b="0" lang="en-US" sz="1800" spc="-1" strike="noStrike">
              <a:solidFill>
                <a:srgbClr val="000000"/>
              </a:solidFill>
              <a:uFill>
                <a:solidFill>
                  <a:srgbClr val="ffffff"/>
                </a:solidFill>
              </a:uFill>
              <a:latin typeface="Arial"/>
            </a:endParaRPr>
          </a:p>
        </p:txBody>
      </p:sp>
      <p:sp>
        <p:nvSpPr>
          <p:cNvPr id="358" name="CustomShape 7"/>
          <p:cNvSpPr/>
          <p:nvPr/>
        </p:nvSpPr>
        <p:spPr>
          <a:xfrm>
            <a:off x="3848040" y="1197000"/>
            <a:ext cx="164880" cy="1147320"/>
          </a:xfrm>
          <a:prstGeom prst="rect">
            <a:avLst/>
          </a:prstGeom>
          <a:noFill/>
          <a:ln>
            <a:noFill/>
          </a:ln>
        </p:spPr>
        <p:style>
          <a:lnRef idx="0"/>
          <a:fillRef idx="0"/>
          <a:effectRef idx="0"/>
          <a:fontRef idx="minor"/>
        </p:style>
      </p:sp>
      <p:pic>
        <p:nvPicPr>
          <p:cNvPr id="359" name="Picture 12" descr=""/>
          <p:cNvPicPr/>
          <p:nvPr/>
        </p:nvPicPr>
        <p:blipFill>
          <a:blip r:embed="rId3"/>
          <a:stretch/>
        </p:blipFill>
        <p:spPr>
          <a:xfrm>
            <a:off x="468360" y="5310360"/>
            <a:ext cx="8015040" cy="245880"/>
          </a:xfrm>
          <a:prstGeom prst="rect">
            <a:avLst/>
          </a:prstGeom>
          <a:ln>
            <a:noFill/>
          </a:ln>
        </p:spPr>
      </p:pic>
      <p:sp>
        <p:nvSpPr>
          <p:cNvPr id="360" name="CustomShape 8"/>
          <p:cNvSpPr/>
          <p:nvPr/>
        </p:nvSpPr>
        <p:spPr>
          <a:xfrm>
            <a:off x="517680" y="4103640"/>
            <a:ext cx="7965720" cy="1812600"/>
          </a:xfrm>
          <a:prstGeom prst="rect">
            <a:avLst/>
          </a:prstGeom>
          <a:solidFill>
            <a:srgbClr val="f2f2f2"/>
          </a:solidFill>
          <a:ln>
            <a:noFill/>
          </a:ln>
        </p:spPr>
        <p:style>
          <a:lnRef idx="0"/>
          <a:fillRef idx="0"/>
          <a:effectRef idx="0"/>
          <a:fontRef idx="minor"/>
        </p:style>
      </p:sp>
      <p:pic>
        <p:nvPicPr>
          <p:cNvPr id="361" name="Picture 14" descr=""/>
          <p:cNvPicPr/>
          <p:nvPr/>
        </p:nvPicPr>
        <p:blipFill>
          <a:blip r:embed="rId4"/>
          <a:stretch/>
        </p:blipFill>
        <p:spPr>
          <a:xfrm>
            <a:off x="493560" y="4065480"/>
            <a:ext cx="1133280" cy="1060200"/>
          </a:xfrm>
          <a:prstGeom prst="rect">
            <a:avLst/>
          </a:prstGeom>
          <a:ln>
            <a:noFill/>
          </a:ln>
        </p:spPr>
      </p:pic>
      <p:sp>
        <p:nvSpPr>
          <p:cNvPr id="362" name="CustomShape 9"/>
          <p:cNvSpPr/>
          <p:nvPr/>
        </p:nvSpPr>
        <p:spPr>
          <a:xfrm>
            <a:off x="861840" y="4140360"/>
            <a:ext cx="7621200" cy="1671120"/>
          </a:xfrm>
          <a:prstGeom prst="rect">
            <a:avLst/>
          </a:prstGeom>
          <a:noFill/>
          <a:ln>
            <a:noFill/>
          </a:ln>
        </p:spPr>
        <p:style>
          <a:lnRef idx="0"/>
          <a:fillRef idx="0"/>
          <a:effectRef idx="0"/>
          <a:fontRef idx="minor"/>
        </p:style>
        <p:txBody>
          <a:bodyPr lIns="90000" rIns="90000" tIns="46800" bIns="46800"/>
          <a:p>
            <a:pPr>
              <a:lnSpc>
                <a:spcPct val="135000"/>
              </a:lnSpc>
            </a:pPr>
            <a:r>
              <a:rPr b="0" lang="en-US" sz="2800" spc="-1" strike="noStrike">
                <a:solidFill>
                  <a:srgbClr val="000066"/>
                </a:solidFill>
                <a:uFill>
                  <a:solidFill>
                    <a:srgbClr val="ffffff"/>
                  </a:solidFill>
                </a:uFill>
                <a:latin typeface="標楷體"/>
                <a:ea typeface="標楷體"/>
              </a:rPr>
              <a:t>不合法。</a:t>
            </a:r>
            <a:endParaRPr b="0" lang="en-US" sz="1800" spc="-1" strike="noStrike">
              <a:solidFill>
                <a:srgbClr val="000000"/>
              </a:solidFill>
              <a:uFill>
                <a:solidFill>
                  <a:srgbClr val="ffffff"/>
                </a:solidFill>
              </a:uFill>
              <a:latin typeface="Arial"/>
            </a:endParaRPr>
          </a:p>
          <a:p>
            <a:pPr>
              <a:lnSpc>
                <a:spcPct val="135000"/>
              </a:lnSpc>
            </a:pPr>
            <a:r>
              <a:rPr b="0" lang="en-US" sz="2800" spc="-1" strike="noStrike">
                <a:solidFill>
                  <a:srgbClr val="000066"/>
                </a:solidFill>
                <a:uFill>
                  <a:solidFill>
                    <a:srgbClr val="ffffff"/>
                  </a:solidFill>
                </a:uFill>
                <a:latin typeface="標楷體"/>
                <a:ea typeface="標楷體"/>
              </a:rPr>
              <a:t>21000÷30</a:t>
            </a:r>
            <a:r>
              <a:rPr b="0" lang="en-US" sz="2800" spc="-1" strike="noStrike">
                <a:solidFill>
                  <a:srgbClr val="000066"/>
                </a:solidFill>
                <a:uFill>
                  <a:solidFill>
                    <a:srgbClr val="ffffff"/>
                  </a:solidFill>
                </a:uFill>
                <a:latin typeface="標楷體"/>
                <a:ea typeface="標楷體"/>
              </a:rPr>
              <a:t>日</a:t>
            </a:r>
            <a:r>
              <a:rPr b="0" lang="en-US" sz="2800" spc="-1" strike="noStrike">
                <a:solidFill>
                  <a:srgbClr val="000066"/>
                </a:solidFill>
                <a:uFill>
                  <a:solidFill>
                    <a:srgbClr val="ffffff"/>
                  </a:solidFill>
                </a:uFill>
                <a:latin typeface="標楷體"/>
                <a:ea typeface="標楷體"/>
              </a:rPr>
              <a:t>÷8</a:t>
            </a:r>
            <a:r>
              <a:rPr b="0" lang="en-US" sz="2800" spc="-1" strike="noStrike">
                <a:solidFill>
                  <a:srgbClr val="000066"/>
                </a:solidFill>
                <a:uFill>
                  <a:solidFill>
                    <a:srgbClr val="ffffff"/>
                  </a:solidFill>
                </a:uFill>
                <a:latin typeface="標楷體"/>
                <a:ea typeface="標楷體"/>
              </a:rPr>
              <a:t>小時</a:t>
            </a:r>
            <a:r>
              <a:rPr b="0" lang="en-US" sz="2800" spc="-1" strike="noStrike">
                <a:solidFill>
                  <a:srgbClr val="000066"/>
                </a:solidFill>
                <a:uFill>
                  <a:solidFill>
                    <a:srgbClr val="ffffff"/>
                  </a:solidFill>
                </a:uFill>
                <a:latin typeface="標楷體"/>
                <a:ea typeface="標楷體"/>
              </a:rPr>
              <a:t>÷60</a:t>
            </a:r>
            <a:r>
              <a:rPr b="0" lang="en-US" sz="2800" spc="-1" strike="noStrike">
                <a:solidFill>
                  <a:srgbClr val="000066"/>
                </a:solidFill>
                <a:uFill>
                  <a:solidFill>
                    <a:srgbClr val="ffffff"/>
                  </a:solidFill>
                </a:uFill>
                <a:latin typeface="標楷體"/>
                <a:ea typeface="標楷體"/>
              </a:rPr>
              <a:t>分鐘＝</a:t>
            </a:r>
            <a:r>
              <a:rPr b="0" lang="en-US" sz="2800" spc="-1" strike="noStrike">
                <a:solidFill>
                  <a:srgbClr val="000066"/>
                </a:solidFill>
                <a:uFill>
                  <a:solidFill>
                    <a:srgbClr val="ffffff"/>
                  </a:solidFill>
                </a:uFill>
                <a:latin typeface="標楷體"/>
                <a:ea typeface="標楷體"/>
              </a:rPr>
              <a:t>1.46</a:t>
            </a:r>
            <a:r>
              <a:rPr b="0" lang="en-US" sz="2800" spc="-1" strike="noStrike">
                <a:solidFill>
                  <a:srgbClr val="000066"/>
                </a:solidFill>
                <a:uFill>
                  <a:solidFill>
                    <a:srgbClr val="ffffff"/>
                  </a:solidFill>
                </a:uFill>
                <a:latin typeface="標楷體"/>
                <a:ea typeface="標楷體"/>
              </a:rPr>
              <a:t>元</a:t>
            </a:r>
            <a:endParaRPr b="0" lang="en-US" sz="1800" spc="-1" strike="noStrike">
              <a:solidFill>
                <a:srgbClr val="000000"/>
              </a:solidFill>
              <a:uFill>
                <a:solidFill>
                  <a:srgbClr val="ffffff"/>
                </a:solidFill>
              </a:uFill>
              <a:latin typeface="Arial"/>
            </a:endParaRPr>
          </a:p>
          <a:p>
            <a:pPr>
              <a:lnSpc>
                <a:spcPct val="135000"/>
              </a:lnSpc>
            </a:pPr>
            <a:r>
              <a:rPr b="0" lang="en-US" sz="2800" spc="-1" strike="noStrike">
                <a:solidFill>
                  <a:srgbClr val="000066"/>
                </a:solidFill>
                <a:uFill>
                  <a:solidFill>
                    <a:srgbClr val="ffffff"/>
                  </a:solidFill>
                </a:uFill>
                <a:latin typeface="標楷體"/>
                <a:ea typeface="標楷體"/>
              </a:rPr>
              <a:t>所以老闆最多只能扣</a:t>
            </a:r>
            <a:r>
              <a:rPr b="0" lang="en-US" sz="2800" spc="-1" strike="noStrike">
                <a:solidFill>
                  <a:srgbClr val="000066"/>
                </a:solidFill>
                <a:uFill>
                  <a:solidFill>
                    <a:srgbClr val="ffffff"/>
                  </a:solidFill>
                </a:uFill>
                <a:latin typeface="標楷體"/>
                <a:ea typeface="標楷體"/>
              </a:rPr>
              <a:t>52×1.46</a:t>
            </a:r>
            <a:r>
              <a:rPr b="0" lang="en-US" sz="2800" spc="-1" strike="noStrike">
                <a:solidFill>
                  <a:srgbClr val="000066"/>
                </a:solidFill>
                <a:uFill>
                  <a:solidFill>
                    <a:srgbClr val="ffffff"/>
                  </a:solidFill>
                </a:uFill>
                <a:latin typeface="標楷體"/>
                <a:ea typeface="標楷體"/>
              </a:rPr>
              <a:t>＝</a:t>
            </a:r>
            <a:r>
              <a:rPr b="0" lang="en-US" sz="2800" spc="-1" strike="noStrike">
                <a:solidFill>
                  <a:srgbClr val="000066"/>
                </a:solidFill>
                <a:uFill>
                  <a:solidFill>
                    <a:srgbClr val="ffffff"/>
                  </a:solidFill>
                </a:uFill>
                <a:latin typeface="標楷體"/>
                <a:ea typeface="標楷體"/>
              </a:rPr>
              <a:t>75</a:t>
            </a:r>
            <a:r>
              <a:rPr b="0" lang="en-US" sz="2800" spc="-1" strike="noStrike">
                <a:solidFill>
                  <a:srgbClr val="000066"/>
                </a:solidFill>
                <a:uFill>
                  <a:solidFill>
                    <a:srgbClr val="ffffff"/>
                  </a:solidFill>
                </a:uFill>
                <a:latin typeface="標楷體"/>
                <a:ea typeface="標楷體"/>
              </a:rPr>
              <a:t>元</a:t>
            </a:r>
            <a:endParaRPr b="0" lang="en-US" sz="1800" spc="-1" strike="noStrike">
              <a:solidFill>
                <a:srgbClr val="000000"/>
              </a:solidFill>
              <a:uFill>
                <a:solidFill>
                  <a:srgbClr val="ffffff"/>
                </a:solidFill>
              </a:uFill>
              <a:latin typeface="Arial"/>
            </a:endParaRPr>
          </a:p>
        </p:txBody>
      </p:sp>
      <p:sp>
        <p:nvSpPr>
          <p:cNvPr id="363" name="CustomShape 10"/>
          <p:cNvSpPr/>
          <p:nvPr/>
        </p:nvSpPr>
        <p:spPr>
          <a:xfrm rot="18840000">
            <a:off x="690840" y="4322520"/>
            <a:ext cx="341280" cy="367920"/>
          </a:xfrm>
          <a:prstGeom prst="rect">
            <a:avLst/>
          </a:prstGeom>
          <a:noFill/>
          <a:ln>
            <a:noFill/>
          </a:ln>
        </p:spPr>
        <p:style>
          <a:lnRef idx="0"/>
          <a:fillRef idx="0"/>
          <a:effectRef idx="0"/>
          <a:fontRef idx="minor"/>
        </p:style>
        <p:txBody>
          <a:bodyPr wrap="none" lIns="90000" rIns="90000" tIns="46800" bIns="46800"/>
          <a:p>
            <a:pPr>
              <a:lnSpc>
                <a:spcPct val="100000"/>
              </a:lnSpc>
            </a:pPr>
            <a:r>
              <a:rPr b="0" lang="en-US" sz="1800" spc="-1" strike="noStrike">
                <a:solidFill>
                  <a:srgbClr val="ffffff"/>
                </a:solidFill>
                <a:uFill>
                  <a:solidFill>
                    <a:srgbClr val="ffffff"/>
                  </a:solidFill>
                </a:uFill>
                <a:latin typeface="Microsoft YaHei"/>
                <a:ea typeface="Microsoft YaHei"/>
              </a:rPr>
              <a:t>A</a:t>
            </a:r>
            <a:endParaRPr b="0" lang="en-US" sz="1800" spc="-1" strike="noStrike">
              <a:solidFill>
                <a:srgbClr val="000000"/>
              </a:solidFill>
              <a:uFill>
                <a:solidFill>
                  <a:srgbClr val="ffffff"/>
                </a:solidFill>
              </a:uFill>
              <a:latin typeface="Arial"/>
            </a:endParaRPr>
          </a:p>
        </p:txBody>
      </p:sp>
      <p:sp>
        <p:nvSpPr>
          <p:cNvPr id="364" name="CustomShape 11"/>
          <p:cNvSpPr/>
          <p:nvPr/>
        </p:nvSpPr>
        <p:spPr>
          <a:xfrm>
            <a:off x="4138560" y="3789360"/>
            <a:ext cx="177480" cy="948960"/>
          </a:xfrm>
          <a:prstGeom prst="rect">
            <a:avLst/>
          </a:prstGeom>
          <a:noFill/>
          <a:ln>
            <a:noFill/>
          </a:ln>
        </p:spPr>
        <p:style>
          <a:lnRef idx="0"/>
          <a:fillRef idx="0"/>
          <a:effectRef idx="0"/>
          <a:fontRef idx="minor"/>
        </p:style>
      </p:sp>
    </p:spTree>
  </p:cSld>
  <p:timing>
    <p:tnLst>
      <p:par>
        <p:cTn id="31" dur="indefinite" restart="never" nodeType="tmRoot">
          <p:childTnLst>
            <p:seq>
              <p:cTn id="32" dur="indefinite" nodeType="mainSeq">
                <p:childTnLst>
                  <p:par>
                    <p:cTn id="33" nodeType="clickEffect" fill="hold">
                      <p:stCondLst>
                        <p:cond delay="indefinite"/>
                      </p:stCondLst>
                      <p:childTnLst>
                        <p:par>
                          <p:cTn id="34" nodeType="withEffect" fill="hold">
                            <p:stCondLst>
                              <p:cond delay="0"/>
                            </p:stCondLst>
                            <p:childTnLst>
                              <p:par>
                                <p:cTn id="35" nodeType="clickEffect" fill="hold" presetClass="entr" presetID="10">
                                  <p:stCondLst>
                                    <p:cond delay="0"/>
                                  </p:stCondLst>
                                  <p:childTnLst>
                                    <p:set>
                                      <p:cBhvr>
                                        <p:cTn id="36" dur="1" fill="hold">
                                          <p:stCondLst>
                                            <p:cond delay="0"/>
                                          </p:stCondLst>
                                        </p:cTn>
                                        <p:tgtEl>
                                          <p:spTgt spid="-1"/>
                                        </p:tgtEl>
                                        <p:attrNameLst>
                                          <p:attrName>style.visibility</p:attrName>
                                        </p:attrNameLst>
                                      </p:cBhvr>
                                      <p:to>
                                        <p:strVal val="visible"/>
                                      </p:to>
                                    </p:set>
                                    <p:animEffect filter="fade" transition="in">
                                      <p:cBhvr additive="repl">
                                        <p:cTn id="37" dur="1000"/>
                                        <p:tgtEl>
                                          <p:spTgt spid="-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CustomShape 1"/>
          <p:cNvSpPr/>
          <p:nvPr/>
        </p:nvSpPr>
        <p:spPr>
          <a:xfrm>
            <a:off x="306360" y="1187280"/>
            <a:ext cx="8481600" cy="4955760"/>
          </a:xfrm>
          <a:prstGeom prst="rect">
            <a:avLst/>
          </a:prstGeom>
          <a:solidFill>
            <a:srgbClr val="e9ece4"/>
          </a:solidFill>
          <a:ln w="31680">
            <a:solidFill>
              <a:srgbClr val="9caa82"/>
            </a:solidFill>
            <a:miter/>
          </a:ln>
        </p:spPr>
        <p:style>
          <a:lnRef idx="0"/>
          <a:fillRef idx="0"/>
          <a:effectRef idx="0"/>
          <a:fontRef idx="minor"/>
        </p:style>
      </p:sp>
      <p:sp>
        <p:nvSpPr>
          <p:cNvPr id="366" name="CustomShape 2"/>
          <p:cNvSpPr/>
          <p:nvPr/>
        </p:nvSpPr>
        <p:spPr>
          <a:xfrm>
            <a:off x="719280" y="468360"/>
            <a:ext cx="6392520" cy="507600"/>
          </a:xfrm>
          <a:prstGeom prst="rect">
            <a:avLst/>
          </a:prstGeom>
          <a:noFill/>
          <a:ln>
            <a:noFill/>
          </a:ln>
        </p:spPr>
        <p:style>
          <a:lnRef idx="0"/>
          <a:fillRef idx="0"/>
          <a:effectRef idx="0"/>
          <a:fontRef idx="minor"/>
        </p:style>
        <p:txBody>
          <a:bodyPr wrap="none" lIns="65160" rIns="65160" tIns="32760" bIns="32760"/>
          <a:p>
            <a:pPr>
              <a:lnSpc>
                <a:spcPct val="100000"/>
              </a:lnSpc>
            </a:pPr>
            <a:r>
              <a:rPr b="0" lang="en-US" sz="2900" spc="-1" strike="noStrike">
                <a:solidFill>
                  <a:srgbClr val="ffffff"/>
                </a:solidFill>
                <a:uFill>
                  <a:solidFill>
                    <a:srgbClr val="ffffff"/>
                  </a:solidFill>
                </a:uFill>
                <a:latin typeface="華康超明體"/>
                <a:ea typeface="標楷體"/>
              </a:rPr>
              <a:t>只規定單週</a:t>
            </a:r>
            <a:r>
              <a:rPr b="0" lang="en-US" sz="2900" spc="-1" strike="noStrike">
                <a:solidFill>
                  <a:srgbClr val="ffffff"/>
                </a:solidFill>
                <a:uFill>
                  <a:solidFill>
                    <a:srgbClr val="ffffff"/>
                  </a:solidFill>
                </a:uFill>
                <a:latin typeface="華康超明體"/>
                <a:ea typeface="標楷體"/>
              </a:rPr>
              <a:t>40</a:t>
            </a:r>
            <a:r>
              <a:rPr b="0" lang="en-US" sz="2900" spc="-1" strike="noStrike">
                <a:solidFill>
                  <a:srgbClr val="ffffff"/>
                </a:solidFill>
                <a:uFill>
                  <a:solidFill>
                    <a:srgbClr val="ffffff"/>
                  </a:solidFill>
                </a:uFill>
                <a:latin typeface="華康超明體"/>
                <a:ea typeface="標楷體"/>
              </a:rPr>
              <a:t>小時 無法落實週休二日</a:t>
            </a:r>
            <a:endParaRPr b="0" lang="en-US" sz="1800" spc="-1" strike="noStrike">
              <a:solidFill>
                <a:srgbClr val="000000"/>
              </a:solidFill>
              <a:uFill>
                <a:solidFill>
                  <a:srgbClr val="ffffff"/>
                </a:solidFill>
              </a:uFill>
              <a:latin typeface="Arial"/>
            </a:endParaRPr>
          </a:p>
        </p:txBody>
      </p:sp>
      <p:sp>
        <p:nvSpPr>
          <p:cNvPr id="367" name="CustomShape 3"/>
          <p:cNvSpPr/>
          <p:nvPr/>
        </p:nvSpPr>
        <p:spPr>
          <a:xfrm>
            <a:off x="268200" y="485640"/>
            <a:ext cx="383760" cy="383760"/>
          </a:xfrm>
          <a:prstGeom prst="roundRect">
            <a:avLst>
              <a:gd name="adj" fmla="val 30653"/>
            </a:avLst>
          </a:prstGeom>
          <a:solidFill>
            <a:srgbClr val="548235"/>
          </a:solidFill>
          <a:ln w="12600">
            <a:solidFill>
              <a:srgbClr val="68a042"/>
            </a:solidFill>
            <a:miter/>
          </a:ln>
        </p:spPr>
        <p:style>
          <a:lnRef idx="0"/>
          <a:fillRef idx="0"/>
          <a:effectRef idx="0"/>
          <a:fontRef idx="minor"/>
        </p:style>
      </p:sp>
      <p:pic>
        <p:nvPicPr>
          <p:cNvPr id="368" name="Picture 5" descr=""/>
          <p:cNvPicPr/>
          <p:nvPr/>
        </p:nvPicPr>
        <p:blipFill>
          <a:blip r:embed="rId1"/>
          <a:stretch/>
        </p:blipFill>
        <p:spPr>
          <a:xfrm>
            <a:off x="299880" y="533520"/>
            <a:ext cx="333000" cy="272520"/>
          </a:xfrm>
          <a:prstGeom prst="rect">
            <a:avLst/>
          </a:prstGeom>
          <a:ln>
            <a:noFill/>
          </a:ln>
        </p:spPr>
      </p:pic>
      <p:sp>
        <p:nvSpPr>
          <p:cNvPr id="369" name="CustomShape 4"/>
          <p:cNvSpPr/>
          <p:nvPr/>
        </p:nvSpPr>
        <p:spPr>
          <a:xfrm>
            <a:off x="1002600" y="1241280"/>
            <a:ext cx="7597440" cy="461520"/>
          </a:xfrm>
          <a:prstGeom prst="rect">
            <a:avLst/>
          </a:prstGeom>
          <a:noFill/>
          <a:ln>
            <a:noFill/>
          </a:ln>
        </p:spPr>
        <p:style>
          <a:lnRef idx="0"/>
          <a:fillRef idx="0"/>
          <a:effectRef idx="0"/>
          <a:fontRef idx="minor"/>
        </p:style>
        <p:txBody>
          <a:bodyPr wrap="none" lIns="65160" rIns="65160" tIns="32760" bIns="32760"/>
          <a:p>
            <a:pPr algn="ctr">
              <a:lnSpc>
                <a:spcPct val="100000"/>
              </a:lnSpc>
            </a:pPr>
            <a:r>
              <a:rPr b="0" lang="en-US" sz="2600" spc="-1" strike="noStrike">
                <a:solidFill>
                  <a:srgbClr val="78885c"/>
                </a:solidFill>
                <a:uFill>
                  <a:solidFill>
                    <a:srgbClr val="ffffff"/>
                  </a:solidFill>
                </a:uFill>
                <a:latin typeface="華康超明體"/>
                <a:ea typeface="標楷體"/>
              </a:rPr>
              <a:t>每週不超過</a:t>
            </a:r>
            <a:r>
              <a:rPr b="0" lang="en-US" sz="2600" spc="-1" strike="noStrike">
                <a:solidFill>
                  <a:srgbClr val="78885c"/>
                </a:solidFill>
                <a:uFill>
                  <a:solidFill>
                    <a:srgbClr val="ffffff"/>
                  </a:solidFill>
                </a:uFill>
                <a:latin typeface="華康超明體"/>
                <a:ea typeface="標楷體"/>
              </a:rPr>
              <a:t>40</a:t>
            </a:r>
            <a:r>
              <a:rPr b="0" lang="en-US" sz="2600" spc="-1" strike="noStrike">
                <a:solidFill>
                  <a:srgbClr val="78885c"/>
                </a:solidFill>
                <a:uFill>
                  <a:solidFill>
                    <a:srgbClr val="ffffff"/>
                  </a:solidFill>
                </a:uFill>
                <a:latin typeface="華康超明體"/>
                <a:ea typeface="標楷體"/>
              </a:rPr>
              <a:t>小時正常工時，有些企業會怎麼做…</a:t>
            </a:r>
            <a:endParaRPr b="0" lang="en-US" sz="1800" spc="-1" strike="noStrike">
              <a:solidFill>
                <a:srgbClr val="000000"/>
              </a:solidFill>
              <a:uFill>
                <a:solidFill>
                  <a:srgbClr val="ffffff"/>
                </a:solidFill>
              </a:uFill>
              <a:latin typeface="Arial"/>
            </a:endParaRPr>
          </a:p>
        </p:txBody>
      </p:sp>
      <p:pic>
        <p:nvPicPr>
          <p:cNvPr id="370" name="Picture 7" descr=""/>
          <p:cNvPicPr/>
          <p:nvPr/>
        </p:nvPicPr>
        <p:blipFill>
          <a:blip r:embed="rId2"/>
          <a:stretch/>
        </p:blipFill>
        <p:spPr>
          <a:xfrm>
            <a:off x="604800" y="1239840"/>
            <a:ext cx="491760" cy="420480"/>
          </a:xfrm>
          <a:prstGeom prst="rect">
            <a:avLst/>
          </a:prstGeom>
          <a:ln>
            <a:noFill/>
          </a:ln>
        </p:spPr>
      </p:pic>
      <p:sp>
        <p:nvSpPr>
          <p:cNvPr id="371" name="CustomShape 5"/>
          <p:cNvSpPr/>
          <p:nvPr/>
        </p:nvSpPr>
        <p:spPr>
          <a:xfrm>
            <a:off x="622440" y="1701720"/>
            <a:ext cx="6338520" cy="1245960"/>
          </a:xfrm>
          <a:prstGeom prst="roundRect">
            <a:avLst>
              <a:gd name="adj" fmla="val 8338"/>
            </a:avLst>
          </a:prstGeom>
          <a:solidFill>
            <a:srgbClr val="5d6947"/>
          </a:solidFill>
          <a:ln w="19080">
            <a:solidFill>
              <a:srgbClr val="829363"/>
            </a:solidFill>
            <a:miter/>
          </a:ln>
        </p:spPr>
        <p:style>
          <a:lnRef idx="0"/>
          <a:fillRef idx="0"/>
          <a:effectRef idx="0"/>
          <a:fontRef idx="minor"/>
        </p:style>
      </p:sp>
      <p:sp>
        <p:nvSpPr>
          <p:cNvPr id="372" name="CustomShape 6"/>
          <p:cNvSpPr/>
          <p:nvPr/>
        </p:nvSpPr>
        <p:spPr>
          <a:xfrm flipV="1">
            <a:off x="671400" y="2222640"/>
            <a:ext cx="6241680" cy="677520"/>
          </a:xfrm>
          <a:custGeom>
            <a:avLst/>
            <a:gdLst/>
            <a:ahLst/>
            <a:rect l="l" t="t" r="r" b="b"/>
            <a:pathLst>
              <a:path w="7920333" h="857212">
                <a:moveTo>
                  <a:pt x="104331" y="0"/>
                </a:moveTo>
                <a:lnTo>
                  <a:pt x="7816002" y="0"/>
                </a:lnTo>
                <a:cubicBezTo>
                  <a:pt x="7873622" y="0"/>
                  <a:pt x="7920333" y="46711"/>
                  <a:pt x="7920333" y="104331"/>
                </a:cubicBezTo>
                <a:lnTo>
                  <a:pt x="7920333" y="857212"/>
                </a:lnTo>
                <a:lnTo>
                  <a:pt x="0" y="857212"/>
                </a:lnTo>
                <a:lnTo>
                  <a:pt x="0" y="104331"/>
                </a:lnTo>
                <a:cubicBezTo>
                  <a:pt x="0" y="46711"/>
                  <a:pt x="46711" y="0"/>
                  <a:pt x="104331" y="0"/>
                </a:cubicBezTo>
                <a:close/>
              </a:path>
            </a:pathLst>
          </a:custGeom>
          <a:solidFill>
            <a:srgbClr val="ffffff"/>
          </a:solidFill>
          <a:ln>
            <a:noFill/>
          </a:ln>
        </p:spPr>
        <p:style>
          <a:lnRef idx="0"/>
          <a:fillRef idx="0"/>
          <a:effectRef idx="0"/>
          <a:fontRef idx="minor"/>
        </p:style>
      </p:sp>
      <p:sp>
        <p:nvSpPr>
          <p:cNvPr id="373" name="CustomShape 7"/>
          <p:cNvSpPr/>
          <p:nvPr/>
        </p:nvSpPr>
        <p:spPr>
          <a:xfrm>
            <a:off x="631440" y="2279520"/>
            <a:ext cx="813600" cy="352440"/>
          </a:xfrm>
          <a:prstGeom prst="rect">
            <a:avLst/>
          </a:prstGeom>
          <a:noFill/>
          <a:ln>
            <a:noFill/>
          </a:ln>
        </p:spPr>
        <p:style>
          <a:lnRef idx="0"/>
          <a:fillRef idx="0"/>
          <a:effectRef idx="0"/>
          <a:fontRef idx="minor"/>
        </p:style>
        <p:txBody>
          <a:bodyPr wrap="none" lIns="90000" rIns="90000" tIns="46800" bIns="46800"/>
          <a:p>
            <a:pPr algn="ctr">
              <a:lnSpc>
                <a:spcPct val="80000"/>
              </a:lnSpc>
            </a:pPr>
            <a:r>
              <a:rPr b="0" lang="en-US" sz="1700" spc="-1" strike="noStrike">
                <a:solidFill>
                  <a:srgbClr val="404040"/>
                </a:solidFill>
                <a:uFill>
                  <a:solidFill>
                    <a:srgbClr val="ffffff"/>
                  </a:solidFill>
                </a:uFill>
                <a:latin typeface="Adobe 繁黑體 Std B"/>
                <a:ea typeface="標楷體"/>
              </a:rPr>
              <a:t>企業</a:t>
            </a:r>
            <a:r>
              <a:rPr b="0" lang="en-US" sz="1700" spc="-1" strike="noStrike">
                <a:solidFill>
                  <a:srgbClr val="404040"/>
                </a:solidFill>
                <a:uFill>
                  <a:solidFill>
                    <a:srgbClr val="ffffff"/>
                  </a:solidFill>
                </a:uFill>
                <a:latin typeface="Adobe 繁黑體 Std B"/>
                <a:ea typeface="標楷體"/>
              </a:rPr>
              <a:t>A</a:t>
            </a:r>
            <a:endParaRPr b="0" lang="en-US" sz="1800" spc="-1" strike="noStrike">
              <a:solidFill>
                <a:srgbClr val="000000"/>
              </a:solidFill>
              <a:uFill>
                <a:solidFill>
                  <a:srgbClr val="ffffff"/>
                </a:solidFill>
              </a:uFill>
              <a:latin typeface="Arial"/>
            </a:endParaRPr>
          </a:p>
        </p:txBody>
      </p:sp>
      <p:sp>
        <p:nvSpPr>
          <p:cNvPr id="374" name="CustomShape 8"/>
          <p:cNvSpPr/>
          <p:nvPr/>
        </p:nvSpPr>
        <p:spPr>
          <a:xfrm>
            <a:off x="641520" y="2633760"/>
            <a:ext cx="796680" cy="352440"/>
          </a:xfrm>
          <a:prstGeom prst="rect">
            <a:avLst/>
          </a:prstGeom>
          <a:noFill/>
          <a:ln>
            <a:noFill/>
          </a:ln>
        </p:spPr>
        <p:style>
          <a:lnRef idx="0"/>
          <a:fillRef idx="0"/>
          <a:effectRef idx="0"/>
          <a:fontRef idx="minor"/>
        </p:style>
        <p:txBody>
          <a:bodyPr wrap="none" lIns="90000" rIns="90000" tIns="46800" bIns="46800"/>
          <a:p>
            <a:pPr algn="ctr">
              <a:lnSpc>
                <a:spcPct val="80000"/>
              </a:lnSpc>
            </a:pPr>
            <a:r>
              <a:rPr b="0" lang="en-US" sz="1700" spc="-1" strike="noStrike">
                <a:solidFill>
                  <a:srgbClr val="404040"/>
                </a:solidFill>
                <a:uFill>
                  <a:solidFill>
                    <a:srgbClr val="ffffff"/>
                  </a:solidFill>
                </a:uFill>
                <a:latin typeface="Adobe 繁黑體 Std B"/>
                <a:ea typeface="標楷體"/>
              </a:rPr>
              <a:t>企業</a:t>
            </a:r>
            <a:r>
              <a:rPr b="0" lang="en-US" sz="1700" spc="-1" strike="noStrike">
                <a:solidFill>
                  <a:srgbClr val="404040"/>
                </a:solidFill>
                <a:uFill>
                  <a:solidFill>
                    <a:srgbClr val="ffffff"/>
                  </a:solidFill>
                </a:uFill>
                <a:latin typeface="Adobe 繁黑體 Std B"/>
                <a:ea typeface="標楷體"/>
              </a:rPr>
              <a:t>B</a:t>
            </a:r>
            <a:endParaRPr b="0" lang="en-US" sz="1800" spc="-1" strike="noStrike">
              <a:solidFill>
                <a:srgbClr val="000000"/>
              </a:solidFill>
              <a:uFill>
                <a:solidFill>
                  <a:srgbClr val="ffffff"/>
                </a:solidFill>
              </a:uFill>
              <a:latin typeface="Arial"/>
            </a:endParaRPr>
          </a:p>
        </p:txBody>
      </p:sp>
      <p:sp>
        <p:nvSpPr>
          <p:cNvPr id="375" name="CustomShape 9"/>
          <p:cNvSpPr/>
          <p:nvPr/>
        </p:nvSpPr>
        <p:spPr>
          <a:xfrm>
            <a:off x="1542960" y="1765440"/>
            <a:ext cx="537840" cy="476640"/>
          </a:xfrm>
          <a:prstGeom prst="rect">
            <a:avLst/>
          </a:prstGeom>
          <a:noFill/>
          <a:ln>
            <a:noFill/>
          </a:ln>
        </p:spPr>
        <p:style>
          <a:lnRef idx="0"/>
          <a:fillRef idx="0"/>
          <a:effectRef idx="0"/>
          <a:fontRef idx="minor"/>
        </p:style>
        <p:txBody>
          <a:bodyPr wrap="none" lIns="90000" rIns="90000" tIns="46800" bIns="46800"/>
          <a:p>
            <a:pPr algn="ctr">
              <a:lnSpc>
                <a:spcPct val="80000"/>
              </a:lnSpc>
            </a:pPr>
            <a:r>
              <a:rPr b="1" lang="en-US" sz="1400" spc="-1" strike="noStrike">
                <a:solidFill>
                  <a:srgbClr val="ffffff"/>
                </a:solidFill>
                <a:uFill>
                  <a:solidFill>
                    <a:srgbClr val="ffffff"/>
                  </a:solidFill>
                </a:uFill>
                <a:latin typeface="Adobe 繁黑體 Std B"/>
                <a:ea typeface="標楷體"/>
              </a:rPr>
              <a:t>DAY</a:t>
            </a:r>
            <a:endParaRPr b="0" lang="en-US" sz="1800" spc="-1" strike="noStrike">
              <a:solidFill>
                <a:srgbClr val="000000"/>
              </a:solidFill>
              <a:uFill>
                <a:solidFill>
                  <a:srgbClr val="ffffff"/>
                </a:solidFill>
              </a:uFill>
              <a:latin typeface="Arial"/>
            </a:endParaRPr>
          </a:p>
          <a:p>
            <a:pPr algn="ctr">
              <a:lnSpc>
                <a:spcPct val="80000"/>
              </a:lnSpc>
            </a:pPr>
            <a:r>
              <a:rPr b="1" lang="en-US" sz="1400" spc="-1" strike="noStrike">
                <a:solidFill>
                  <a:srgbClr val="ffffff"/>
                </a:solidFill>
                <a:uFill>
                  <a:solidFill>
                    <a:srgbClr val="ffffff"/>
                  </a:solidFill>
                </a:uFill>
                <a:latin typeface="Adobe 繁黑體 Std B"/>
                <a:ea typeface="標楷體"/>
              </a:rPr>
              <a:t>1</a:t>
            </a:r>
            <a:endParaRPr b="0" lang="en-US" sz="1800" spc="-1" strike="noStrike">
              <a:solidFill>
                <a:srgbClr val="000000"/>
              </a:solidFill>
              <a:uFill>
                <a:solidFill>
                  <a:srgbClr val="ffffff"/>
                </a:solidFill>
              </a:uFill>
              <a:latin typeface="Arial"/>
            </a:endParaRPr>
          </a:p>
        </p:txBody>
      </p:sp>
      <p:sp>
        <p:nvSpPr>
          <p:cNvPr id="376" name="CustomShape 10"/>
          <p:cNvSpPr/>
          <p:nvPr/>
        </p:nvSpPr>
        <p:spPr>
          <a:xfrm>
            <a:off x="1379160" y="2290680"/>
            <a:ext cx="886680" cy="352440"/>
          </a:xfrm>
          <a:prstGeom prst="rect">
            <a:avLst/>
          </a:prstGeom>
          <a:noFill/>
          <a:ln>
            <a:noFill/>
          </a:ln>
        </p:spPr>
        <p:style>
          <a:lnRef idx="0"/>
          <a:fillRef idx="0"/>
          <a:effectRef idx="0"/>
          <a:fontRef idx="minor"/>
        </p:style>
        <p:txBody>
          <a:bodyPr wrap="none" lIns="90000" rIns="90000" tIns="46800" bIns="46800"/>
          <a:p>
            <a:pPr algn="ctr">
              <a:lnSpc>
                <a:spcPct val="80000"/>
              </a:lnSpc>
            </a:pPr>
            <a:r>
              <a:rPr b="0" lang="en-US" sz="1700" spc="-1" strike="noStrike">
                <a:solidFill>
                  <a:srgbClr val="404040"/>
                </a:solidFill>
                <a:uFill>
                  <a:solidFill>
                    <a:srgbClr val="ffffff"/>
                  </a:solidFill>
                </a:uFill>
                <a:latin typeface="Adobe 繁黑體 Std B"/>
                <a:ea typeface="標楷體"/>
              </a:rPr>
              <a:t>6h40m</a:t>
            </a:r>
            <a:endParaRPr b="0" lang="en-US" sz="1800" spc="-1" strike="noStrike">
              <a:solidFill>
                <a:srgbClr val="000000"/>
              </a:solidFill>
              <a:uFill>
                <a:solidFill>
                  <a:srgbClr val="ffffff"/>
                </a:solidFill>
              </a:uFill>
              <a:latin typeface="Arial"/>
            </a:endParaRPr>
          </a:p>
        </p:txBody>
      </p:sp>
      <p:sp>
        <p:nvSpPr>
          <p:cNvPr id="377" name="CustomShape 11"/>
          <p:cNvSpPr/>
          <p:nvPr/>
        </p:nvSpPr>
        <p:spPr>
          <a:xfrm>
            <a:off x="1604520" y="2644920"/>
            <a:ext cx="435600" cy="352440"/>
          </a:xfrm>
          <a:prstGeom prst="rect">
            <a:avLst/>
          </a:prstGeom>
          <a:noFill/>
          <a:ln>
            <a:noFill/>
          </a:ln>
        </p:spPr>
        <p:style>
          <a:lnRef idx="0"/>
          <a:fillRef idx="0"/>
          <a:effectRef idx="0"/>
          <a:fontRef idx="minor"/>
        </p:style>
        <p:txBody>
          <a:bodyPr wrap="none" lIns="90000" rIns="90000" tIns="46800" bIns="46800"/>
          <a:p>
            <a:pPr algn="ctr">
              <a:lnSpc>
                <a:spcPct val="80000"/>
              </a:lnSpc>
            </a:pPr>
            <a:r>
              <a:rPr b="0" lang="en-US" sz="1700" spc="-1" strike="noStrike">
                <a:solidFill>
                  <a:srgbClr val="404040"/>
                </a:solidFill>
                <a:uFill>
                  <a:solidFill>
                    <a:srgbClr val="ffffff"/>
                  </a:solidFill>
                </a:uFill>
                <a:latin typeface="Adobe 繁黑體 Std B"/>
                <a:ea typeface="標楷體"/>
              </a:rPr>
              <a:t>7h</a:t>
            </a:r>
            <a:endParaRPr b="0" lang="en-US" sz="1800" spc="-1" strike="noStrike">
              <a:solidFill>
                <a:srgbClr val="000000"/>
              </a:solidFill>
              <a:uFill>
                <a:solidFill>
                  <a:srgbClr val="ffffff"/>
                </a:solidFill>
              </a:uFill>
              <a:latin typeface="Arial"/>
            </a:endParaRPr>
          </a:p>
        </p:txBody>
      </p:sp>
      <p:sp>
        <p:nvSpPr>
          <p:cNvPr id="378" name="CustomShape 12"/>
          <p:cNvSpPr/>
          <p:nvPr/>
        </p:nvSpPr>
        <p:spPr>
          <a:xfrm>
            <a:off x="2363760" y="1765440"/>
            <a:ext cx="537840" cy="476640"/>
          </a:xfrm>
          <a:prstGeom prst="rect">
            <a:avLst/>
          </a:prstGeom>
          <a:noFill/>
          <a:ln>
            <a:noFill/>
          </a:ln>
        </p:spPr>
        <p:style>
          <a:lnRef idx="0"/>
          <a:fillRef idx="0"/>
          <a:effectRef idx="0"/>
          <a:fontRef idx="minor"/>
        </p:style>
        <p:txBody>
          <a:bodyPr wrap="none" lIns="90000" rIns="90000" tIns="46800" bIns="46800"/>
          <a:p>
            <a:pPr algn="ctr">
              <a:lnSpc>
                <a:spcPct val="80000"/>
              </a:lnSpc>
            </a:pPr>
            <a:r>
              <a:rPr b="1" lang="en-US" sz="1400" spc="-1" strike="noStrike">
                <a:solidFill>
                  <a:srgbClr val="ffffff"/>
                </a:solidFill>
                <a:uFill>
                  <a:solidFill>
                    <a:srgbClr val="ffffff"/>
                  </a:solidFill>
                </a:uFill>
                <a:latin typeface="Adobe 繁黑體 Std B"/>
                <a:ea typeface="標楷體"/>
              </a:rPr>
              <a:t>DAY</a:t>
            </a:r>
            <a:endParaRPr b="0" lang="en-US" sz="1800" spc="-1" strike="noStrike">
              <a:solidFill>
                <a:srgbClr val="000000"/>
              </a:solidFill>
              <a:uFill>
                <a:solidFill>
                  <a:srgbClr val="ffffff"/>
                </a:solidFill>
              </a:uFill>
              <a:latin typeface="Arial"/>
            </a:endParaRPr>
          </a:p>
          <a:p>
            <a:pPr algn="ctr">
              <a:lnSpc>
                <a:spcPct val="80000"/>
              </a:lnSpc>
            </a:pPr>
            <a:r>
              <a:rPr b="1" lang="en-US" sz="1400" spc="-1" strike="noStrike">
                <a:solidFill>
                  <a:srgbClr val="ffffff"/>
                </a:solidFill>
                <a:uFill>
                  <a:solidFill>
                    <a:srgbClr val="ffffff"/>
                  </a:solidFill>
                </a:uFill>
                <a:latin typeface="Adobe 繁黑體 Std B"/>
                <a:ea typeface="標楷體"/>
              </a:rPr>
              <a:t>2</a:t>
            </a:r>
            <a:endParaRPr b="0" lang="en-US" sz="1800" spc="-1" strike="noStrike">
              <a:solidFill>
                <a:srgbClr val="000000"/>
              </a:solidFill>
              <a:uFill>
                <a:solidFill>
                  <a:srgbClr val="ffffff"/>
                </a:solidFill>
              </a:uFill>
              <a:latin typeface="Arial"/>
            </a:endParaRPr>
          </a:p>
        </p:txBody>
      </p:sp>
      <p:sp>
        <p:nvSpPr>
          <p:cNvPr id="379" name="CustomShape 13"/>
          <p:cNvSpPr/>
          <p:nvPr/>
        </p:nvSpPr>
        <p:spPr>
          <a:xfrm>
            <a:off x="2199960" y="2290680"/>
            <a:ext cx="886680" cy="352440"/>
          </a:xfrm>
          <a:prstGeom prst="rect">
            <a:avLst/>
          </a:prstGeom>
          <a:noFill/>
          <a:ln>
            <a:noFill/>
          </a:ln>
        </p:spPr>
        <p:style>
          <a:lnRef idx="0"/>
          <a:fillRef idx="0"/>
          <a:effectRef idx="0"/>
          <a:fontRef idx="minor"/>
        </p:style>
        <p:txBody>
          <a:bodyPr wrap="none" lIns="90000" rIns="90000" tIns="46800" bIns="46800"/>
          <a:p>
            <a:pPr algn="ctr">
              <a:lnSpc>
                <a:spcPct val="80000"/>
              </a:lnSpc>
            </a:pPr>
            <a:r>
              <a:rPr b="0" lang="en-US" sz="1700" spc="-1" strike="noStrike">
                <a:solidFill>
                  <a:srgbClr val="404040"/>
                </a:solidFill>
                <a:uFill>
                  <a:solidFill>
                    <a:srgbClr val="ffffff"/>
                  </a:solidFill>
                </a:uFill>
                <a:latin typeface="Adobe 繁黑體 Std B"/>
                <a:ea typeface="標楷體"/>
              </a:rPr>
              <a:t>6h40m</a:t>
            </a:r>
            <a:endParaRPr b="0" lang="en-US" sz="1800" spc="-1" strike="noStrike">
              <a:solidFill>
                <a:srgbClr val="000000"/>
              </a:solidFill>
              <a:uFill>
                <a:solidFill>
                  <a:srgbClr val="ffffff"/>
                </a:solidFill>
              </a:uFill>
              <a:latin typeface="Arial"/>
            </a:endParaRPr>
          </a:p>
        </p:txBody>
      </p:sp>
      <p:sp>
        <p:nvSpPr>
          <p:cNvPr id="380" name="CustomShape 14"/>
          <p:cNvSpPr/>
          <p:nvPr/>
        </p:nvSpPr>
        <p:spPr>
          <a:xfrm>
            <a:off x="2425320" y="2644920"/>
            <a:ext cx="435600" cy="352440"/>
          </a:xfrm>
          <a:prstGeom prst="rect">
            <a:avLst/>
          </a:prstGeom>
          <a:noFill/>
          <a:ln>
            <a:noFill/>
          </a:ln>
        </p:spPr>
        <p:style>
          <a:lnRef idx="0"/>
          <a:fillRef idx="0"/>
          <a:effectRef idx="0"/>
          <a:fontRef idx="minor"/>
        </p:style>
        <p:txBody>
          <a:bodyPr wrap="none" lIns="90000" rIns="90000" tIns="46800" bIns="46800"/>
          <a:p>
            <a:pPr algn="ctr">
              <a:lnSpc>
                <a:spcPct val="80000"/>
              </a:lnSpc>
            </a:pPr>
            <a:r>
              <a:rPr b="0" lang="en-US" sz="1700" spc="-1" strike="noStrike">
                <a:solidFill>
                  <a:srgbClr val="404040"/>
                </a:solidFill>
                <a:uFill>
                  <a:solidFill>
                    <a:srgbClr val="ffffff"/>
                  </a:solidFill>
                </a:uFill>
                <a:latin typeface="Adobe 繁黑體 Std B"/>
                <a:ea typeface="標楷體"/>
              </a:rPr>
              <a:t>7h</a:t>
            </a:r>
            <a:endParaRPr b="0" lang="en-US" sz="1800" spc="-1" strike="noStrike">
              <a:solidFill>
                <a:srgbClr val="000000"/>
              </a:solidFill>
              <a:uFill>
                <a:solidFill>
                  <a:srgbClr val="ffffff"/>
                </a:solidFill>
              </a:uFill>
              <a:latin typeface="Arial"/>
            </a:endParaRPr>
          </a:p>
        </p:txBody>
      </p:sp>
      <p:sp>
        <p:nvSpPr>
          <p:cNvPr id="381" name="CustomShape 15"/>
          <p:cNvSpPr/>
          <p:nvPr/>
        </p:nvSpPr>
        <p:spPr>
          <a:xfrm>
            <a:off x="3184560" y="1765440"/>
            <a:ext cx="537840" cy="476640"/>
          </a:xfrm>
          <a:prstGeom prst="rect">
            <a:avLst/>
          </a:prstGeom>
          <a:noFill/>
          <a:ln>
            <a:noFill/>
          </a:ln>
        </p:spPr>
        <p:style>
          <a:lnRef idx="0"/>
          <a:fillRef idx="0"/>
          <a:effectRef idx="0"/>
          <a:fontRef idx="minor"/>
        </p:style>
        <p:txBody>
          <a:bodyPr wrap="none" lIns="90000" rIns="90000" tIns="46800" bIns="46800"/>
          <a:p>
            <a:pPr algn="ctr">
              <a:lnSpc>
                <a:spcPct val="80000"/>
              </a:lnSpc>
            </a:pPr>
            <a:r>
              <a:rPr b="1" lang="en-US" sz="1400" spc="-1" strike="noStrike">
                <a:solidFill>
                  <a:srgbClr val="ffffff"/>
                </a:solidFill>
                <a:uFill>
                  <a:solidFill>
                    <a:srgbClr val="ffffff"/>
                  </a:solidFill>
                </a:uFill>
                <a:latin typeface="Adobe 繁黑體 Std B"/>
                <a:ea typeface="標楷體"/>
              </a:rPr>
              <a:t>DAY</a:t>
            </a:r>
            <a:endParaRPr b="0" lang="en-US" sz="1800" spc="-1" strike="noStrike">
              <a:solidFill>
                <a:srgbClr val="000000"/>
              </a:solidFill>
              <a:uFill>
                <a:solidFill>
                  <a:srgbClr val="ffffff"/>
                </a:solidFill>
              </a:uFill>
              <a:latin typeface="Arial"/>
            </a:endParaRPr>
          </a:p>
          <a:p>
            <a:pPr algn="ctr">
              <a:lnSpc>
                <a:spcPct val="80000"/>
              </a:lnSpc>
            </a:pPr>
            <a:r>
              <a:rPr b="1" lang="en-US" sz="1400" spc="-1" strike="noStrike">
                <a:solidFill>
                  <a:srgbClr val="ffffff"/>
                </a:solidFill>
                <a:uFill>
                  <a:solidFill>
                    <a:srgbClr val="ffffff"/>
                  </a:solidFill>
                </a:uFill>
                <a:latin typeface="Adobe 繁黑體 Std B"/>
                <a:ea typeface="標楷體"/>
              </a:rPr>
              <a:t>3</a:t>
            </a:r>
            <a:endParaRPr b="0" lang="en-US" sz="1800" spc="-1" strike="noStrike">
              <a:solidFill>
                <a:srgbClr val="000000"/>
              </a:solidFill>
              <a:uFill>
                <a:solidFill>
                  <a:srgbClr val="ffffff"/>
                </a:solidFill>
              </a:uFill>
              <a:latin typeface="Arial"/>
            </a:endParaRPr>
          </a:p>
        </p:txBody>
      </p:sp>
      <p:sp>
        <p:nvSpPr>
          <p:cNvPr id="382" name="CustomShape 16"/>
          <p:cNvSpPr/>
          <p:nvPr/>
        </p:nvSpPr>
        <p:spPr>
          <a:xfrm>
            <a:off x="3020760" y="2290680"/>
            <a:ext cx="886680" cy="352440"/>
          </a:xfrm>
          <a:prstGeom prst="rect">
            <a:avLst/>
          </a:prstGeom>
          <a:noFill/>
          <a:ln>
            <a:noFill/>
          </a:ln>
        </p:spPr>
        <p:style>
          <a:lnRef idx="0"/>
          <a:fillRef idx="0"/>
          <a:effectRef idx="0"/>
          <a:fontRef idx="minor"/>
        </p:style>
        <p:txBody>
          <a:bodyPr wrap="none" lIns="90000" rIns="90000" tIns="46800" bIns="46800"/>
          <a:p>
            <a:pPr algn="ctr">
              <a:lnSpc>
                <a:spcPct val="80000"/>
              </a:lnSpc>
            </a:pPr>
            <a:r>
              <a:rPr b="0" lang="en-US" sz="1700" spc="-1" strike="noStrike">
                <a:solidFill>
                  <a:srgbClr val="404040"/>
                </a:solidFill>
                <a:uFill>
                  <a:solidFill>
                    <a:srgbClr val="ffffff"/>
                  </a:solidFill>
                </a:uFill>
                <a:latin typeface="Adobe 繁黑體 Std B"/>
                <a:ea typeface="標楷體"/>
              </a:rPr>
              <a:t>6h40m</a:t>
            </a:r>
            <a:endParaRPr b="0" lang="en-US" sz="1800" spc="-1" strike="noStrike">
              <a:solidFill>
                <a:srgbClr val="000000"/>
              </a:solidFill>
              <a:uFill>
                <a:solidFill>
                  <a:srgbClr val="ffffff"/>
                </a:solidFill>
              </a:uFill>
              <a:latin typeface="Arial"/>
            </a:endParaRPr>
          </a:p>
        </p:txBody>
      </p:sp>
      <p:sp>
        <p:nvSpPr>
          <p:cNvPr id="383" name="CustomShape 17"/>
          <p:cNvSpPr/>
          <p:nvPr/>
        </p:nvSpPr>
        <p:spPr>
          <a:xfrm>
            <a:off x="3244320" y="2644920"/>
            <a:ext cx="435600" cy="352440"/>
          </a:xfrm>
          <a:prstGeom prst="rect">
            <a:avLst/>
          </a:prstGeom>
          <a:noFill/>
          <a:ln>
            <a:noFill/>
          </a:ln>
        </p:spPr>
        <p:style>
          <a:lnRef idx="0"/>
          <a:fillRef idx="0"/>
          <a:effectRef idx="0"/>
          <a:fontRef idx="minor"/>
        </p:style>
        <p:txBody>
          <a:bodyPr wrap="none" lIns="90000" rIns="90000" tIns="46800" bIns="46800"/>
          <a:p>
            <a:pPr algn="ctr">
              <a:lnSpc>
                <a:spcPct val="80000"/>
              </a:lnSpc>
            </a:pPr>
            <a:r>
              <a:rPr b="0" lang="en-US" sz="1700" spc="-1" strike="noStrike">
                <a:solidFill>
                  <a:srgbClr val="404040"/>
                </a:solidFill>
                <a:uFill>
                  <a:solidFill>
                    <a:srgbClr val="ffffff"/>
                  </a:solidFill>
                </a:uFill>
                <a:latin typeface="Adobe 繁黑體 Std B"/>
                <a:ea typeface="標楷體"/>
              </a:rPr>
              <a:t>7h</a:t>
            </a:r>
            <a:endParaRPr b="0" lang="en-US" sz="1800" spc="-1" strike="noStrike">
              <a:solidFill>
                <a:srgbClr val="000000"/>
              </a:solidFill>
              <a:uFill>
                <a:solidFill>
                  <a:srgbClr val="ffffff"/>
                </a:solidFill>
              </a:uFill>
              <a:latin typeface="Arial"/>
            </a:endParaRPr>
          </a:p>
        </p:txBody>
      </p:sp>
      <p:sp>
        <p:nvSpPr>
          <p:cNvPr id="384" name="CustomShape 18"/>
          <p:cNvSpPr/>
          <p:nvPr/>
        </p:nvSpPr>
        <p:spPr>
          <a:xfrm>
            <a:off x="5645160" y="1765440"/>
            <a:ext cx="537840" cy="476640"/>
          </a:xfrm>
          <a:prstGeom prst="rect">
            <a:avLst/>
          </a:prstGeom>
          <a:noFill/>
          <a:ln>
            <a:noFill/>
          </a:ln>
        </p:spPr>
        <p:style>
          <a:lnRef idx="0"/>
          <a:fillRef idx="0"/>
          <a:effectRef idx="0"/>
          <a:fontRef idx="minor"/>
        </p:style>
        <p:txBody>
          <a:bodyPr wrap="none" lIns="90000" rIns="90000" tIns="46800" bIns="46800"/>
          <a:p>
            <a:pPr algn="ctr">
              <a:lnSpc>
                <a:spcPct val="80000"/>
              </a:lnSpc>
            </a:pPr>
            <a:r>
              <a:rPr b="1" lang="en-US" sz="1400" spc="-1" strike="noStrike">
                <a:solidFill>
                  <a:srgbClr val="ffffff"/>
                </a:solidFill>
                <a:uFill>
                  <a:solidFill>
                    <a:srgbClr val="ffffff"/>
                  </a:solidFill>
                </a:uFill>
                <a:latin typeface="Adobe 繁黑體 Std B"/>
                <a:ea typeface="標楷體"/>
              </a:rPr>
              <a:t>DAY</a:t>
            </a:r>
            <a:endParaRPr b="0" lang="en-US" sz="1800" spc="-1" strike="noStrike">
              <a:solidFill>
                <a:srgbClr val="000000"/>
              </a:solidFill>
              <a:uFill>
                <a:solidFill>
                  <a:srgbClr val="ffffff"/>
                </a:solidFill>
              </a:uFill>
              <a:latin typeface="Arial"/>
            </a:endParaRPr>
          </a:p>
          <a:p>
            <a:pPr algn="ctr">
              <a:lnSpc>
                <a:spcPct val="80000"/>
              </a:lnSpc>
            </a:pPr>
            <a:r>
              <a:rPr b="1" lang="en-US" sz="1400" spc="-1" strike="noStrike">
                <a:solidFill>
                  <a:srgbClr val="ffffff"/>
                </a:solidFill>
                <a:uFill>
                  <a:solidFill>
                    <a:srgbClr val="ffffff"/>
                  </a:solidFill>
                </a:uFill>
                <a:latin typeface="Adobe 繁黑體 Std B"/>
                <a:ea typeface="標楷體"/>
              </a:rPr>
              <a:t>6</a:t>
            </a:r>
            <a:endParaRPr b="0" lang="en-US" sz="1800" spc="-1" strike="noStrike">
              <a:solidFill>
                <a:srgbClr val="000000"/>
              </a:solidFill>
              <a:uFill>
                <a:solidFill>
                  <a:srgbClr val="ffffff"/>
                </a:solidFill>
              </a:uFill>
              <a:latin typeface="Arial"/>
            </a:endParaRPr>
          </a:p>
        </p:txBody>
      </p:sp>
      <p:sp>
        <p:nvSpPr>
          <p:cNvPr id="385" name="CustomShape 19"/>
          <p:cNvSpPr/>
          <p:nvPr/>
        </p:nvSpPr>
        <p:spPr>
          <a:xfrm>
            <a:off x="6332400" y="1765440"/>
            <a:ext cx="537840" cy="476640"/>
          </a:xfrm>
          <a:prstGeom prst="rect">
            <a:avLst/>
          </a:prstGeom>
          <a:noFill/>
          <a:ln>
            <a:noFill/>
          </a:ln>
        </p:spPr>
        <p:style>
          <a:lnRef idx="0"/>
          <a:fillRef idx="0"/>
          <a:effectRef idx="0"/>
          <a:fontRef idx="minor"/>
        </p:style>
        <p:txBody>
          <a:bodyPr wrap="none" lIns="90000" rIns="90000" tIns="46800" bIns="46800"/>
          <a:p>
            <a:pPr algn="ctr">
              <a:lnSpc>
                <a:spcPct val="80000"/>
              </a:lnSpc>
            </a:pPr>
            <a:r>
              <a:rPr b="1" lang="en-US" sz="1400" spc="-1" strike="noStrike">
                <a:solidFill>
                  <a:srgbClr val="ffffff"/>
                </a:solidFill>
                <a:uFill>
                  <a:solidFill>
                    <a:srgbClr val="ffffff"/>
                  </a:solidFill>
                </a:uFill>
                <a:latin typeface="Adobe 繁黑體 Std B"/>
                <a:ea typeface="標楷體"/>
              </a:rPr>
              <a:t>DAY</a:t>
            </a:r>
            <a:endParaRPr b="0" lang="en-US" sz="1800" spc="-1" strike="noStrike">
              <a:solidFill>
                <a:srgbClr val="000000"/>
              </a:solidFill>
              <a:uFill>
                <a:solidFill>
                  <a:srgbClr val="ffffff"/>
                </a:solidFill>
              </a:uFill>
              <a:latin typeface="Arial"/>
            </a:endParaRPr>
          </a:p>
          <a:p>
            <a:pPr algn="ctr">
              <a:lnSpc>
                <a:spcPct val="80000"/>
              </a:lnSpc>
            </a:pPr>
            <a:r>
              <a:rPr b="1" lang="en-US" sz="1400" spc="-1" strike="noStrike">
                <a:solidFill>
                  <a:srgbClr val="ffffff"/>
                </a:solidFill>
                <a:uFill>
                  <a:solidFill>
                    <a:srgbClr val="ffffff"/>
                  </a:solidFill>
                </a:uFill>
                <a:latin typeface="Adobe 繁黑體 Std B"/>
                <a:ea typeface="標楷體"/>
              </a:rPr>
              <a:t>7</a:t>
            </a:r>
            <a:endParaRPr b="0" lang="en-US" sz="1800" spc="-1" strike="noStrike">
              <a:solidFill>
                <a:srgbClr val="000000"/>
              </a:solidFill>
              <a:uFill>
                <a:solidFill>
                  <a:srgbClr val="ffffff"/>
                </a:solidFill>
              </a:uFill>
              <a:latin typeface="Arial"/>
            </a:endParaRPr>
          </a:p>
        </p:txBody>
      </p:sp>
      <p:sp>
        <p:nvSpPr>
          <p:cNvPr id="386" name="CustomShape 20"/>
          <p:cNvSpPr/>
          <p:nvPr/>
        </p:nvSpPr>
        <p:spPr>
          <a:xfrm>
            <a:off x="6414120" y="2627280"/>
            <a:ext cx="397440" cy="352440"/>
          </a:xfrm>
          <a:prstGeom prst="rect">
            <a:avLst/>
          </a:prstGeom>
          <a:noFill/>
          <a:ln>
            <a:noFill/>
          </a:ln>
        </p:spPr>
        <p:style>
          <a:lnRef idx="0"/>
          <a:fillRef idx="0"/>
          <a:effectRef idx="0"/>
          <a:fontRef idx="minor"/>
        </p:style>
        <p:txBody>
          <a:bodyPr wrap="none" lIns="90000" rIns="90000" tIns="46800" bIns="46800"/>
          <a:p>
            <a:pPr algn="ctr">
              <a:lnSpc>
                <a:spcPct val="80000"/>
              </a:lnSpc>
            </a:pPr>
            <a:r>
              <a:rPr b="1" lang="en-US" sz="1700" spc="-1" strike="noStrike">
                <a:solidFill>
                  <a:srgbClr val="22228b"/>
                </a:solidFill>
                <a:uFill>
                  <a:solidFill>
                    <a:srgbClr val="ffffff"/>
                  </a:solidFill>
                </a:uFill>
                <a:latin typeface="Adobe 繁黑體 Std B"/>
                <a:ea typeface="標楷體"/>
              </a:rPr>
              <a:t>休</a:t>
            </a:r>
            <a:endParaRPr b="0" lang="en-US" sz="1800" spc="-1" strike="noStrike">
              <a:solidFill>
                <a:srgbClr val="000000"/>
              </a:solidFill>
              <a:uFill>
                <a:solidFill>
                  <a:srgbClr val="ffffff"/>
                </a:solidFill>
              </a:uFill>
              <a:latin typeface="Arial"/>
            </a:endParaRPr>
          </a:p>
        </p:txBody>
      </p:sp>
      <p:sp>
        <p:nvSpPr>
          <p:cNvPr id="387" name="CustomShape 21"/>
          <p:cNvSpPr/>
          <p:nvPr/>
        </p:nvSpPr>
        <p:spPr>
          <a:xfrm>
            <a:off x="6414120" y="2273400"/>
            <a:ext cx="397440" cy="352440"/>
          </a:xfrm>
          <a:prstGeom prst="rect">
            <a:avLst/>
          </a:prstGeom>
          <a:noFill/>
          <a:ln>
            <a:noFill/>
          </a:ln>
        </p:spPr>
        <p:style>
          <a:lnRef idx="0"/>
          <a:fillRef idx="0"/>
          <a:effectRef idx="0"/>
          <a:fontRef idx="minor"/>
        </p:style>
        <p:txBody>
          <a:bodyPr wrap="none" lIns="90000" rIns="90000" tIns="46800" bIns="46800"/>
          <a:p>
            <a:pPr algn="ctr">
              <a:lnSpc>
                <a:spcPct val="80000"/>
              </a:lnSpc>
            </a:pPr>
            <a:r>
              <a:rPr b="1" lang="en-US" sz="1700" spc="-1" strike="noStrike">
                <a:solidFill>
                  <a:srgbClr val="22228b"/>
                </a:solidFill>
                <a:uFill>
                  <a:solidFill>
                    <a:srgbClr val="ffffff"/>
                  </a:solidFill>
                </a:uFill>
                <a:latin typeface="Adobe 繁黑體 Std B"/>
                <a:ea typeface="標楷體"/>
              </a:rPr>
              <a:t>休</a:t>
            </a:r>
            <a:endParaRPr b="0" lang="en-US" sz="1800" spc="-1" strike="noStrike">
              <a:solidFill>
                <a:srgbClr val="000000"/>
              </a:solidFill>
              <a:uFill>
                <a:solidFill>
                  <a:srgbClr val="ffffff"/>
                </a:solidFill>
              </a:uFill>
              <a:latin typeface="Arial"/>
            </a:endParaRPr>
          </a:p>
        </p:txBody>
      </p:sp>
      <p:sp>
        <p:nvSpPr>
          <p:cNvPr id="388" name="CustomShape 22"/>
          <p:cNvSpPr/>
          <p:nvPr/>
        </p:nvSpPr>
        <p:spPr>
          <a:xfrm>
            <a:off x="4824360" y="1765440"/>
            <a:ext cx="537840" cy="476640"/>
          </a:xfrm>
          <a:prstGeom prst="rect">
            <a:avLst/>
          </a:prstGeom>
          <a:noFill/>
          <a:ln>
            <a:noFill/>
          </a:ln>
        </p:spPr>
        <p:style>
          <a:lnRef idx="0"/>
          <a:fillRef idx="0"/>
          <a:effectRef idx="0"/>
          <a:fontRef idx="minor"/>
        </p:style>
        <p:txBody>
          <a:bodyPr wrap="none" lIns="90000" rIns="90000" tIns="46800" bIns="46800"/>
          <a:p>
            <a:pPr algn="ctr">
              <a:lnSpc>
                <a:spcPct val="80000"/>
              </a:lnSpc>
            </a:pPr>
            <a:r>
              <a:rPr b="1" lang="en-US" sz="1400" spc="-1" strike="noStrike">
                <a:solidFill>
                  <a:srgbClr val="ffffff"/>
                </a:solidFill>
                <a:uFill>
                  <a:solidFill>
                    <a:srgbClr val="ffffff"/>
                  </a:solidFill>
                </a:uFill>
                <a:latin typeface="Adobe 繁黑體 Std B"/>
                <a:ea typeface="標楷體"/>
              </a:rPr>
              <a:t>DAY</a:t>
            </a:r>
            <a:endParaRPr b="0" lang="en-US" sz="1800" spc="-1" strike="noStrike">
              <a:solidFill>
                <a:srgbClr val="000000"/>
              </a:solidFill>
              <a:uFill>
                <a:solidFill>
                  <a:srgbClr val="ffffff"/>
                </a:solidFill>
              </a:uFill>
              <a:latin typeface="Arial"/>
            </a:endParaRPr>
          </a:p>
          <a:p>
            <a:pPr algn="ctr">
              <a:lnSpc>
                <a:spcPct val="80000"/>
              </a:lnSpc>
            </a:pPr>
            <a:r>
              <a:rPr b="1" lang="en-US" sz="1400" spc="-1" strike="noStrike">
                <a:solidFill>
                  <a:srgbClr val="ffffff"/>
                </a:solidFill>
                <a:uFill>
                  <a:solidFill>
                    <a:srgbClr val="ffffff"/>
                  </a:solidFill>
                </a:uFill>
                <a:latin typeface="Adobe 繁黑體 Std B"/>
                <a:ea typeface="標楷體"/>
              </a:rPr>
              <a:t>5</a:t>
            </a:r>
            <a:endParaRPr b="0" lang="en-US" sz="1800" spc="-1" strike="noStrike">
              <a:solidFill>
                <a:srgbClr val="000000"/>
              </a:solidFill>
              <a:uFill>
                <a:solidFill>
                  <a:srgbClr val="ffffff"/>
                </a:solidFill>
              </a:uFill>
              <a:latin typeface="Arial"/>
            </a:endParaRPr>
          </a:p>
        </p:txBody>
      </p:sp>
      <p:sp>
        <p:nvSpPr>
          <p:cNvPr id="389" name="CustomShape 23"/>
          <p:cNvSpPr/>
          <p:nvPr/>
        </p:nvSpPr>
        <p:spPr>
          <a:xfrm>
            <a:off x="4885920" y="2644920"/>
            <a:ext cx="435600" cy="352440"/>
          </a:xfrm>
          <a:prstGeom prst="rect">
            <a:avLst/>
          </a:prstGeom>
          <a:noFill/>
          <a:ln>
            <a:noFill/>
          </a:ln>
        </p:spPr>
        <p:style>
          <a:lnRef idx="0"/>
          <a:fillRef idx="0"/>
          <a:effectRef idx="0"/>
          <a:fontRef idx="minor"/>
        </p:style>
        <p:txBody>
          <a:bodyPr wrap="none" lIns="90000" rIns="90000" tIns="46800" bIns="46800"/>
          <a:p>
            <a:pPr algn="ctr">
              <a:lnSpc>
                <a:spcPct val="80000"/>
              </a:lnSpc>
            </a:pPr>
            <a:r>
              <a:rPr b="0" lang="en-US" sz="1700" spc="-1" strike="noStrike">
                <a:solidFill>
                  <a:srgbClr val="404040"/>
                </a:solidFill>
                <a:uFill>
                  <a:solidFill>
                    <a:srgbClr val="ffffff"/>
                  </a:solidFill>
                </a:uFill>
                <a:latin typeface="Adobe 繁黑體 Std B"/>
                <a:ea typeface="標楷體"/>
              </a:rPr>
              <a:t>7h</a:t>
            </a:r>
            <a:endParaRPr b="0" lang="en-US" sz="1800" spc="-1" strike="noStrike">
              <a:solidFill>
                <a:srgbClr val="000000"/>
              </a:solidFill>
              <a:uFill>
                <a:solidFill>
                  <a:srgbClr val="ffffff"/>
                </a:solidFill>
              </a:uFill>
              <a:latin typeface="Arial"/>
            </a:endParaRPr>
          </a:p>
        </p:txBody>
      </p:sp>
      <p:sp>
        <p:nvSpPr>
          <p:cNvPr id="390" name="CustomShape 24"/>
          <p:cNvSpPr/>
          <p:nvPr/>
        </p:nvSpPr>
        <p:spPr>
          <a:xfrm>
            <a:off x="4660560" y="2290680"/>
            <a:ext cx="886680" cy="352440"/>
          </a:xfrm>
          <a:prstGeom prst="rect">
            <a:avLst/>
          </a:prstGeom>
          <a:noFill/>
          <a:ln>
            <a:noFill/>
          </a:ln>
        </p:spPr>
        <p:style>
          <a:lnRef idx="0"/>
          <a:fillRef idx="0"/>
          <a:effectRef idx="0"/>
          <a:fontRef idx="minor"/>
        </p:style>
        <p:txBody>
          <a:bodyPr wrap="none" lIns="90000" rIns="90000" tIns="46800" bIns="46800"/>
          <a:p>
            <a:pPr algn="ctr">
              <a:lnSpc>
                <a:spcPct val="80000"/>
              </a:lnSpc>
            </a:pPr>
            <a:r>
              <a:rPr b="0" lang="en-US" sz="1700" spc="-1" strike="noStrike">
                <a:solidFill>
                  <a:srgbClr val="404040"/>
                </a:solidFill>
                <a:uFill>
                  <a:solidFill>
                    <a:srgbClr val="ffffff"/>
                  </a:solidFill>
                </a:uFill>
                <a:latin typeface="Adobe 繁黑體 Std B"/>
                <a:ea typeface="標楷體"/>
              </a:rPr>
              <a:t>6h40m</a:t>
            </a:r>
            <a:endParaRPr b="0" lang="en-US" sz="1800" spc="-1" strike="noStrike">
              <a:solidFill>
                <a:srgbClr val="000000"/>
              </a:solidFill>
              <a:uFill>
                <a:solidFill>
                  <a:srgbClr val="ffffff"/>
                </a:solidFill>
              </a:uFill>
              <a:latin typeface="Arial"/>
            </a:endParaRPr>
          </a:p>
        </p:txBody>
      </p:sp>
      <p:sp>
        <p:nvSpPr>
          <p:cNvPr id="391" name="CustomShape 25"/>
          <p:cNvSpPr/>
          <p:nvPr/>
        </p:nvSpPr>
        <p:spPr>
          <a:xfrm>
            <a:off x="4005360" y="1765440"/>
            <a:ext cx="537840" cy="476640"/>
          </a:xfrm>
          <a:prstGeom prst="rect">
            <a:avLst/>
          </a:prstGeom>
          <a:noFill/>
          <a:ln>
            <a:noFill/>
          </a:ln>
        </p:spPr>
        <p:style>
          <a:lnRef idx="0"/>
          <a:fillRef idx="0"/>
          <a:effectRef idx="0"/>
          <a:fontRef idx="minor"/>
        </p:style>
        <p:txBody>
          <a:bodyPr wrap="none" lIns="90000" rIns="90000" tIns="46800" bIns="46800"/>
          <a:p>
            <a:pPr algn="ctr">
              <a:lnSpc>
                <a:spcPct val="80000"/>
              </a:lnSpc>
            </a:pPr>
            <a:r>
              <a:rPr b="1" lang="en-US" sz="1400" spc="-1" strike="noStrike">
                <a:solidFill>
                  <a:srgbClr val="ffffff"/>
                </a:solidFill>
                <a:uFill>
                  <a:solidFill>
                    <a:srgbClr val="ffffff"/>
                  </a:solidFill>
                </a:uFill>
                <a:latin typeface="Adobe 繁黑體 Std B"/>
                <a:ea typeface="標楷體"/>
              </a:rPr>
              <a:t>DAY</a:t>
            </a:r>
            <a:endParaRPr b="0" lang="en-US" sz="1800" spc="-1" strike="noStrike">
              <a:solidFill>
                <a:srgbClr val="000000"/>
              </a:solidFill>
              <a:uFill>
                <a:solidFill>
                  <a:srgbClr val="ffffff"/>
                </a:solidFill>
              </a:uFill>
              <a:latin typeface="Arial"/>
            </a:endParaRPr>
          </a:p>
          <a:p>
            <a:pPr algn="ctr">
              <a:lnSpc>
                <a:spcPct val="80000"/>
              </a:lnSpc>
            </a:pPr>
            <a:r>
              <a:rPr b="1" lang="en-US" sz="1400" spc="-1" strike="noStrike">
                <a:solidFill>
                  <a:srgbClr val="ffffff"/>
                </a:solidFill>
                <a:uFill>
                  <a:solidFill>
                    <a:srgbClr val="ffffff"/>
                  </a:solidFill>
                </a:uFill>
                <a:latin typeface="Adobe 繁黑體 Std B"/>
                <a:ea typeface="標楷體"/>
              </a:rPr>
              <a:t>4</a:t>
            </a:r>
            <a:endParaRPr b="0" lang="en-US" sz="1800" spc="-1" strike="noStrike">
              <a:solidFill>
                <a:srgbClr val="000000"/>
              </a:solidFill>
              <a:uFill>
                <a:solidFill>
                  <a:srgbClr val="ffffff"/>
                </a:solidFill>
              </a:uFill>
              <a:latin typeface="Arial"/>
            </a:endParaRPr>
          </a:p>
        </p:txBody>
      </p:sp>
      <p:sp>
        <p:nvSpPr>
          <p:cNvPr id="392" name="CustomShape 26"/>
          <p:cNvSpPr/>
          <p:nvPr/>
        </p:nvSpPr>
        <p:spPr>
          <a:xfrm>
            <a:off x="4065120" y="2644920"/>
            <a:ext cx="435600" cy="352440"/>
          </a:xfrm>
          <a:prstGeom prst="rect">
            <a:avLst/>
          </a:prstGeom>
          <a:noFill/>
          <a:ln>
            <a:noFill/>
          </a:ln>
        </p:spPr>
        <p:style>
          <a:lnRef idx="0"/>
          <a:fillRef idx="0"/>
          <a:effectRef idx="0"/>
          <a:fontRef idx="minor"/>
        </p:style>
        <p:txBody>
          <a:bodyPr wrap="none" lIns="90000" rIns="90000" tIns="46800" bIns="46800"/>
          <a:p>
            <a:pPr algn="ctr">
              <a:lnSpc>
                <a:spcPct val="80000"/>
              </a:lnSpc>
            </a:pPr>
            <a:r>
              <a:rPr b="0" lang="en-US" sz="1700" spc="-1" strike="noStrike">
                <a:solidFill>
                  <a:srgbClr val="404040"/>
                </a:solidFill>
                <a:uFill>
                  <a:solidFill>
                    <a:srgbClr val="ffffff"/>
                  </a:solidFill>
                </a:uFill>
                <a:latin typeface="Adobe 繁黑體 Std B"/>
                <a:ea typeface="標楷體"/>
              </a:rPr>
              <a:t>7h</a:t>
            </a:r>
            <a:endParaRPr b="0" lang="en-US" sz="1800" spc="-1" strike="noStrike">
              <a:solidFill>
                <a:srgbClr val="000000"/>
              </a:solidFill>
              <a:uFill>
                <a:solidFill>
                  <a:srgbClr val="ffffff"/>
                </a:solidFill>
              </a:uFill>
              <a:latin typeface="Arial"/>
            </a:endParaRPr>
          </a:p>
        </p:txBody>
      </p:sp>
      <p:sp>
        <p:nvSpPr>
          <p:cNvPr id="393" name="CustomShape 27"/>
          <p:cNvSpPr/>
          <p:nvPr/>
        </p:nvSpPr>
        <p:spPr>
          <a:xfrm>
            <a:off x="3839760" y="2290680"/>
            <a:ext cx="886680" cy="352440"/>
          </a:xfrm>
          <a:prstGeom prst="rect">
            <a:avLst/>
          </a:prstGeom>
          <a:noFill/>
          <a:ln>
            <a:noFill/>
          </a:ln>
        </p:spPr>
        <p:style>
          <a:lnRef idx="0"/>
          <a:fillRef idx="0"/>
          <a:effectRef idx="0"/>
          <a:fontRef idx="minor"/>
        </p:style>
        <p:txBody>
          <a:bodyPr wrap="none" lIns="90000" rIns="90000" tIns="46800" bIns="46800"/>
          <a:p>
            <a:pPr algn="ctr">
              <a:lnSpc>
                <a:spcPct val="80000"/>
              </a:lnSpc>
            </a:pPr>
            <a:r>
              <a:rPr b="0" lang="en-US" sz="1700" spc="-1" strike="noStrike">
                <a:solidFill>
                  <a:srgbClr val="404040"/>
                </a:solidFill>
                <a:uFill>
                  <a:solidFill>
                    <a:srgbClr val="ffffff"/>
                  </a:solidFill>
                </a:uFill>
                <a:latin typeface="Adobe 繁黑體 Std B"/>
                <a:ea typeface="標楷體"/>
              </a:rPr>
              <a:t>6h40m</a:t>
            </a:r>
            <a:endParaRPr b="0" lang="en-US" sz="1800" spc="-1" strike="noStrike">
              <a:solidFill>
                <a:srgbClr val="000000"/>
              </a:solidFill>
              <a:uFill>
                <a:solidFill>
                  <a:srgbClr val="ffffff"/>
                </a:solidFill>
              </a:uFill>
              <a:latin typeface="Arial"/>
            </a:endParaRPr>
          </a:p>
        </p:txBody>
      </p:sp>
      <p:sp>
        <p:nvSpPr>
          <p:cNvPr id="394" name="Line 28"/>
          <p:cNvSpPr/>
          <p:nvPr/>
        </p:nvSpPr>
        <p:spPr>
          <a:xfrm>
            <a:off x="1380960" y="2144520"/>
            <a:ext cx="360" cy="765360"/>
          </a:xfrm>
          <a:prstGeom prst="line">
            <a:avLst/>
          </a:prstGeom>
          <a:ln w="9360">
            <a:solidFill>
              <a:srgbClr val="78885c"/>
            </a:solidFill>
            <a:custDash>
              <a:ds d="500000" sp="400000"/>
            </a:custDash>
            <a:miter/>
          </a:ln>
        </p:spPr>
        <p:style>
          <a:lnRef idx="0"/>
          <a:fillRef idx="0"/>
          <a:effectRef idx="0"/>
          <a:fontRef idx="minor"/>
        </p:style>
      </p:sp>
      <p:sp>
        <p:nvSpPr>
          <p:cNvPr id="395" name="Line 29"/>
          <p:cNvSpPr/>
          <p:nvPr/>
        </p:nvSpPr>
        <p:spPr>
          <a:xfrm flipH="1">
            <a:off x="660240" y="2563560"/>
            <a:ext cx="6254640" cy="360"/>
          </a:xfrm>
          <a:prstGeom prst="line">
            <a:avLst/>
          </a:prstGeom>
          <a:ln w="28440">
            <a:solidFill>
              <a:srgbClr val="78885c"/>
            </a:solidFill>
            <a:miter/>
          </a:ln>
        </p:spPr>
        <p:style>
          <a:lnRef idx="0"/>
          <a:fillRef idx="0"/>
          <a:effectRef idx="0"/>
          <a:fontRef idx="minor"/>
        </p:style>
      </p:sp>
      <p:sp>
        <p:nvSpPr>
          <p:cNvPr id="396" name="CustomShape 30"/>
          <p:cNvSpPr/>
          <p:nvPr/>
        </p:nvSpPr>
        <p:spPr>
          <a:xfrm>
            <a:off x="1397160" y="1717560"/>
            <a:ext cx="4935240" cy="1188720"/>
          </a:xfrm>
          <a:prstGeom prst="roundRect">
            <a:avLst>
              <a:gd name="adj" fmla="val 8819"/>
            </a:avLst>
          </a:prstGeom>
          <a:noFill/>
          <a:ln w="57240">
            <a:solidFill>
              <a:srgbClr val="c00000"/>
            </a:solidFill>
            <a:miter/>
          </a:ln>
        </p:spPr>
        <p:style>
          <a:lnRef idx="0"/>
          <a:fillRef idx="0"/>
          <a:effectRef idx="0"/>
          <a:fontRef idx="minor"/>
        </p:style>
      </p:sp>
      <p:sp>
        <p:nvSpPr>
          <p:cNvPr id="397" name="CustomShape 31"/>
          <p:cNvSpPr/>
          <p:nvPr/>
        </p:nvSpPr>
        <p:spPr>
          <a:xfrm>
            <a:off x="5474880" y="2274840"/>
            <a:ext cx="886680" cy="352440"/>
          </a:xfrm>
          <a:prstGeom prst="rect">
            <a:avLst/>
          </a:prstGeom>
          <a:noFill/>
          <a:ln>
            <a:noFill/>
          </a:ln>
        </p:spPr>
        <p:style>
          <a:lnRef idx="0"/>
          <a:fillRef idx="0"/>
          <a:effectRef idx="0"/>
          <a:fontRef idx="minor"/>
        </p:style>
        <p:txBody>
          <a:bodyPr wrap="none" lIns="90000" rIns="90000" tIns="46800" bIns="46800"/>
          <a:p>
            <a:pPr algn="ctr">
              <a:lnSpc>
                <a:spcPct val="80000"/>
              </a:lnSpc>
            </a:pPr>
            <a:r>
              <a:rPr b="0" lang="en-US" sz="1700" spc="-1" strike="noStrike">
                <a:solidFill>
                  <a:srgbClr val="404040"/>
                </a:solidFill>
                <a:uFill>
                  <a:solidFill>
                    <a:srgbClr val="ffffff"/>
                  </a:solidFill>
                </a:uFill>
                <a:latin typeface="Adobe 繁黑體 Std B"/>
                <a:ea typeface="標楷體"/>
              </a:rPr>
              <a:t>6h40m</a:t>
            </a:r>
            <a:endParaRPr b="0" lang="en-US" sz="1800" spc="-1" strike="noStrike">
              <a:solidFill>
                <a:srgbClr val="000000"/>
              </a:solidFill>
              <a:uFill>
                <a:solidFill>
                  <a:srgbClr val="ffffff"/>
                </a:solidFill>
              </a:uFill>
              <a:latin typeface="Arial"/>
            </a:endParaRPr>
          </a:p>
        </p:txBody>
      </p:sp>
      <p:sp>
        <p:nvSpPr>
          <p:cNvPr id="398" name="CustomShape 32"/>
          <p:cNvSpPr/>
          <p:nvPr/>
        </p:nvSpPr>
        <p:spPr>
          <a:xfrm>
            <a:off x="5727240" y="2643120"/>
            <a:ext cx="435600" cy="352440"/>
          </a:xfrm>
          <a:prstGeom prst="rect">
            <a:avLst/>
          </a:prstGeom>
          <a:noFill/>
          <a:ln>
            <a:noFill/>
          </a:ln>
        </p:spPr>
        <p:style>
          <a:lnRef idx="0"/>
          <a:fillRef idx="0"/>
          <a:effectRef idx="0"/>
          <a:fontRef idx="minor"/>
        </p:style>
        <p:txBody>
          <a:bodyPr wrap="none" lIns="90000" rIns="90000" tIns="46800" bIns="46800"/>
          <a:p>
            <a:pPr algn="ctr">
              <a:lnSpc>
                <a:spcPct val="80000"/>
              </a:lnSpc>
            </a:pPr>
            <a:r>
              <a:rPr b="0" lang="en-US" sz="1700" spc="-1" strike="noStrike">
                <a:solidFill>
                  <a:srgbClr val="404040"/>
                </a:solidFill>
                <a:uFill>
                  <a:solidFill>
                    <a:srgbClr val="ffffff"/>
                  </a:solidFill>
                </a:uFill>
                <a:latin typeface="Adobe 繁黑體 Std B"/>
                <a:ea typeface="標楷體"/>
              </a:rPr>
              <a:t>5h</a:t>
            </a:r>
            <a:endParaRPr b="0" lang="en-US" sz="1800" spc="-1" strike="noStrike">
              <a:solidFill>
                <a:srgbClr val="000000"/>
              </a:solidFill>
              <a:uFill>
                <a:solidFill>
                  <a:srgbClr val="ffffff"/>
                </a:solidFill>
              </a:uFill>
              <a:latin typeface="Arial"/>
            </a:endParaRPr>
          </a:p>
        </p:txBody>
      </p:sp>
      <p:sp>
        <p:nvSpPr>
          <p:cNvPr id="399" name="CustomShape 33"/>
          <p:cNvSpPr/>
          <p:nvPr/>
        </p:nvSpPr>
        <p:spPr>
          <a:xfrm>
            <a:off x="1550880" y="2941560"/>
            <a:ext cx="463320" cy="1304640"/>
          </a:xfrm>
          <a:prstGeom prst="downArrow">
            <a:avLst>
              <a:gd name="adj1" fmla="val 50000"/>
              <a:gd name="adj2" fmla="val 49994"/>
            </a:avLst>
          </a:prstGeom>
          <a:solidFill>
            <a:srgbClr val="c00000"/>
          </a:solidFill>
          <a:ln>
            <a:noFill/>
          </a:ln>
        </p:spPr>
        <p:style>
          <a:lnRef idx="0"/>
          <a:fillRef idx="0"/>
          <a:effectRef idx="0"/>
          <a:fontRef idx="minor"/>
        </p:style>
      </p:sp>
      <p:sp>
        <p:nvSpPr>
          <p:cNvPr id="400" name="CustomShape 34"/>
          <p:cNvSpPr/>
          <p:nvPr/>
        </p:nvSpPr>
        <p:spPr>
          <a:xfrm>
            <a:off x="690480" y="4043520"/>
            <a:ext cx="8218080" cy="870120"/>
          </a:xfrm>
          <a:prstGeom prst="rect">
            <a:avLst/>
          </a:prstGeom>
          <a:noFill/>
          <a:ln>
            <a:noFill/>
          </a:ln>
        </p:spPr>
        <p:style>
          <a:lnRef idx="0"/>
          <a:fillRef idx="0"/>
          <a:effectRef idx="0"/>
          <a:fontRef idx="minor"/>
        </p:style>
        <p:txBody>
          <a:bodyPr lIns="90000" rIns="90000" tIns="46800" bIns="46800"/>
          <a:p>
            <a:pPr algn="ctr">
              <a:lnSpc>
                <a:spcPct val="100000"/>
              </a:lnSpc>
            </a:pPr>
            <a:r>
              <a:rPr b="0" lang="en-US" sz="5100" spc="-1" strike="noStrike">
                <a:solidFill>
                  <a:srgbClr val="ff8989"/>
                </a:solidFill>
                <a:uFill>
                  <a:solidFill>
                    <a:srgbClr val="ffffff"/>
                  </a:solidFill>
                </a:uFill>
                <a:latin typeface="華康超明體"/>
                <a:ea typeface="標楷體"/>
              </a:rPr>
              <a:t>未</a:t>
            </a:r>
            <a:r>
              <a:rPr b="0" lang="en-US" sz="3900" spc="-1" strike="noStrike">
                <a:solidFill>
                  <a:srgbClr val="ff8989"/>
                </a:solidFill>
                <a:uFill>
                  <a:solidFill>
                    <a:srgbClr val="ffffff"/>
                  </a:solidFill>
                </a:uFill>
                <a:latin typeface="華康超明體"/>
                <a:ea typeface="標楷體"/>
              </a:rPr>
              <a:t>達到       </a:t>
            </a:r>
            <a:r>
              <a:rPr b="0" lang="en-US" sz="5100" spc="-1" strike="noStrike">
                <a:solidFill>
                  <a:srgbClr val="c00000"/>
                </a:solidFill>
                <a:uFill>
                  <a:solidFill>
                    <a:srgbClr val="ffffff"/>
                  </a:solidFill>
                </a:uFill>
                <a:latin typeface="華康超明體"/>
                <a:ea typeface="標楷體"/>
              </a:rPr>
              <a:t>週休二日</a:t>
            </a:r>
            <a:r>
              <a:rPr b="0" lang="en-US" sz="3900" spc="-1" strike="noStrike">
                <a:solidFill>
                  <a:srgbClr val="ff8989"/>
                </a:solidFill>
                <a:uFill>
                  <a:solidFill>
                    <a:srgbClr val="ffffff"/>
                  </a:solidFill>
                </a:uFill>
                <a:latin typeface="華康超明體"/>
                <a:ea typeface="標楷體"/>
              </a:rPr>
              <a:t>的目標</a:t>
            </a:r>
            <a:endParaRPr b="0" lang="en-US" sz="1800" spc="-1" strike="noStrike">
              <a:solidFill>
                <a:srgbClr val="000000"/>
              </a:solidFill>
              <a:uFill>
                <a:solidFill>
                  <a:srgbClr val="ffffff"/>
                </a:solidFill>
              </a:uFill>
              <a:latin typeface="Arial"/>
            </a:endParaRPr>
          </a:p>
        </p:txBody>
      </p:sp>
      <p:pic>
        <p:nvPicPr>
          <p:cNvPr id="401" name="Picture 40" descr=""/>
          <p:cNvPicPr/>
          <p:nvPr/>
        </p:nvPicPr>
        <p:blipFill>
          <a:blip r:embed="rId3"/>
          <a:stretch/>
        </p:blipFill>
        <p:spPr>
          <a:xfrm>
            <a:off x="1638360" y="3247920"/>
            <a:ext cx="3727080" cy="3470040"/>
          </a:xfrm>
          <a:prstGeom prst="rect">
            <a:avLst/>
          </a:prstGeom>
          <a:ln>
            <a:noFill/>
          </a:ln>
        </p:spPr>
      </p:pic>
      <p:pic>
        <p:nvPicPr>
          <p:cNvPr id="402" name="Picture 41" descr=""/>
          <p:cNvPicPr/>
          <p:nvPr/>
        </p:nvPicPr>
        <p:blipFill>
          <a:blip r:embed="rId4"/>
          <a:stretch/>
        </p:blipFill>
        <p:spPr>
          <a:xfrm>
            <a:off x="6353280" y="3030480"/>
            <a:ext cx="2520720" cy="971280"/>
          </a:xfrm>
          <a:prstGeom prst="rect">
            <a:avLst/>
          </a:prstGeom>
          <a:ln>
            <a:noFill/>
          </a:ln>
        </p:spPr>
      </p:pic>
      <p:sp>
        <p:nvSpPr>
          <p:cNvPr id="403" name="CustomShape 35"/>
          <p:cNvSpPr/>
          <p:nvPr/>
        </p:nvSpPr>
        <p:spPr>
          <a:xfrm>
            <a:off x="582480" y="4870440"/>
            <a:ext cx="2058480" cy="1134720"/>
          </a:xfrm>
          <a:custGeom>
            <a:avLst/>
            <a:gdLst/>
            <a:ahLst/>
            <a:rect l="l" t="t" r="r" b="b"/>
            <a:pathLst>
              <a:path w="3006779" h="1658576">
                <a:moveTo>
                  <a:pt x="1620186" y="0"/>
                </a:moveTo>
                <a:cubicBezTo>
                  <a:pt x="1768645" y="0"/>
                  <a:pt x="1903049" y="60175"/>
                  <a:pt x="2000339" y="157464"/>
                </a:cubicBezTo>
                <a:lnTo>
                  <a:pt x="2063487" y="234000"/>
                </a:lnTo>
                <a:lnTo>
                  <a:pt x="2113657" y="218427"/>
                </a:lnTo>
                <a:cubicBezTo>
                  <a:pt x="2156935" y="209571"/>
                  <a:pt x="2201746" y="204920"/>
                  <a:pt x="2247642" y="204920"/>
                </a:cubicBezTo>
                <a:cubicBezTo>
                  <a:pt x="2385332" y="204920"/>
                  <a:pt x="2513246" y="246777"/>
                  <a:pt x="2619353" y="318462"/>
                </a:cubicBezTo>
                <a:lnTo>
                  <a:pt x="2697707" y="383110"/>
                </a:lnTo>
                <a:lnTo>
                  <a:pt x="3006779" y="327994"/>
                </a:lnTo>
                <a:lnTo>
                  <a:pt x="2867614" y="634778"/>
                </a:lnTo>
                <a:lnTo>
                  <a:pt x="2898961" y="735761"/>
                </a:lnTo>
                <a:cubicBezTo>
                  <a:pt x="2907817" y="779039"/>
                  <a:pt x="2912468" y="823850"/>
                  <a:pt x="2912468" y="869746"/>
                </a:cubicBezTo>
                <a:cubicBezTo>
                  <a:pt x="2912468" y="1236919"/>
                  <a:pt x="2614815" y="1534572"/>
                  <a:pt x="2247642" y="1534572"/>
                </a:cubicBezTo>
                <a:cubicBezTo>
                  <a:pt x="2155849" y="1534572"/>
                  <a:pt x="2068401" y="1515969"/>
                  <a:pt x="1988862" y="1482327"/>
                </a:cubicBezTo>
                <a:lnTo>
                  <a:pt x="1951215" y="1461893"/>
                </a:lnTo>
                <a:lnTo>
                  <a:pt x="1949724" y="1464639"/>
                </a:lnTo>
                <a:cubicBezTo>
                  <a:pt x="1873180" y="1577940"/>
                  <a:pt x="1743553" y="1652432"/>
                  <a:pt x="1596527" y="1652432"/>
                </a:cubicBezTo>
                <a:cubicBezTo>
                  <a:pt x="1537717" y="1652432"/>
                  <a:pt x="1481690" y="1640513"/>
                  <a:pt x="1430732" y="1618960"/>
                </a:cubicBezTo>
                <a:lnTo>
                  <a:pt x="1358738" y="1579883"/>
                </a:lnTo>
                <a:lnTo>
                  <a:pt x="1351528" y="1585832"/>
                </a:lnTo>
                <a:cubicBezTo>
                  <a:pt x="1283547" y="1631759"/>
                  <a:pt x="1201595" y="1658576"/>
                  <a:pt x="1113380" y="1658576"/>
                </a:cubicBezTo>
                <a:cubicBezTo>
                  <a:pt x="995760" y="1658576"/>
                  <a:pt x="889274" y="1610901"/>
                  <a:pt x="812194" y="1533821"/>
                </a:cubicBezTo>
                <a:lnTo>
                  <a:pt x="807949" y="1528676"/>
                </a:lnTo>
                <a:lnTo>
                  <a:pt x="729999" y="1564130"/>
                </a:lnTo>
                <a:cubicBezTo>
                  <a:pt x="667133" y="1586411"/>
                  <a:pt x="598016" y="1598732"/>
                  <a:pt x="525464" y="1598732"/>
                </a:cubicBezTo>
                <a:cubicBezTo>
                  <a:pt x="235258" y="1598732"/>
                  <a:pt x="0" y="1401594"/>
                  <a:pt x="0" y="1158412"/>
                </a:cubicBezTo>
                <a:cubicBezTo>
                  <a:pt x="0" y="1067219"/>
                  <a:pt x="33083" y="982501"/>
                  <a:pt x="89741" y="912225"/>
                </a:cubicBezTo>
                <a:lnTo>
                  <a:pt x="148559" y="852489"/>
                </a:lnTo>
                <a:lnTo>
                  <a:pt x="126790" y="782361"/>
                </a:lnTo>
                <a:cubicBezTo>
                  <a:pt x="121515" y="756581"/>
                  <a:pt x="118744" y="729889"/>
                  <a:pt x="118744" y="702549"/>
                </a:cubicBezTo>
                <a:cubicBezTo>
                  <a:pt x="118744" y="483834"/>
                  <a:pt x="296048" y="306530"/>
                  <a:pt x="514763" y="306530"/>
                </a:cubicBezTo>
                <a:cubicBezTo>
                  <a:pt x="542102" y="306530"/>
                  <a:pt x="568795" y="309300"/>
                  <a:pt x="594575" y="314575"/>
                </a:cubicBezTo>
                <a:lnTo>
                  <a:pt x="624913" y="323993"/>
                </a:lnTo>
                <a:lnTo>
                  <a:pt x="631891" y="311136"/>
                </a:lnTo>
                <a:cubicBezTo>
                  <a:pt x="708436" y="197835"/>
                  <a:pt x="838062" y="123343"/>
                  <a:pt x="985088" y="123343"/>
                </a:cubicBezTo>
                <a:cubicBezTo>
                  <a:pt x="1043898" y="123343"/>
                  <a:pt x="1099925" y="135262"/>
                  <a:pt x="1150884" y="156815"/>
                </a:cubicBezTo>
                <a:lnTo>
                  <a:pt x="1212828" y="190437"/>
                </a:lnTo>
                <a:lnTo>
                  <a:pt x="1240033" y="157464"/>
                </a:lnTo>
                <a:cubicBezTo>
                  <a:pt x="1337323" y="60175"/>
                  <a:pt x="1471727" y="0"/>
                  <a:pt x="1620186" y="0"/>
                </a:cubicBezTo>
                <a:close/>
              </a:path>
            </a:pathLst>
          </a:custGeom>
          <a:solidFill>
            <a:srgbClr val="ffffff"/>
          </a:solidFill>
          <a:ln>
            <a:noFill/>
          </a:ln>
        </p:spPr>
        <p:style>
          <a:lnRef idx="0"/>
          <a:fillRef idx="0"/>
          <a:effectRef idx="0"/>
          <a:fontRef idx="minor"/>
        </p:style>
      </p:sp>
      <p:sp>
        <p:nvSpPr>
          <p:cNvPr id="404" name="CustomShape 36"/>
          <p:cNvSpPr/>
          <p:nvPr/>
        </p:nvSpPr>
        <p:spPr>
          <a:xfrm rot="21240000">
            <a:off x="747360" y="5068800"/>
            <a:ext cx="1720440" cy="1190520"/>
          </a:xfrm>
          <a:prstGeom prst="rect">
            <a:avLst/>
          </a:prstGeom>
          <a:noFill/>
          <a:ln>
            <a:noFill/>
          </a:ln>
        </p:spPr>
        <p:style>
          <a:lnRef idx="0"/>
          <a:fillRef idx="0"/>
          <a:effectRef idx="0"/>
          <a:fontRef idx="minor"/>
        </p:style>
        <p:txBody>
          <a:bodyPr lIns="90000" rIns="90000" tIns="46800" bIns="46800"/>
          <a:p>
            <a:pPr>
              <a:lnSpc>
                <a:spcPct val="100000"/>
              </a:lnSpc>
            </a:pPr>
            <a:r>
              <a:rPr b="1" lang="en-US" sz="2400" spc="-1" strike="noStrike">
                <a:solidFill>
                  <a:srgbClr val="5d6947"/>
                </a:solidFill>
                <a:uFill>
                  <a:solidFill>
                    <a:srgbClr val="ffffff"/>
                  </a:solidFill>
                </a:uFill>
                <a:latin typeface="Adobe 繁黑體 Std B"/>
                <a:ea typeface="標楷體"/>
              </a:rPr>
              <a:t>連上</a:t>
            </a:r>
            <a:r>
              <a:rPr b="1" lang="en-US" sz="2400" spc="-1" strike="noStrike">
                <a:solidFill>
                  <a:srgbClr val="5d6947"/>
                </a:solidFill>
                <a:uFill>
                  <a:solidFill>
                    <a:srgbClr val="ffffff"/>
                  </a:solidFill>
                </a:uFill>
                <a:latin typeface="Adobe 繁黑體 Std B"/>
                <a:ea typeface="標楷體"/>
              </a:rPr>
              <a:t>6</a:t>
            </a:r>
            <a:r>
              <a:rPr b="1" lang="en-US" sz="2400" spc="-1" strike="noStrike">
                <a:solidFill>
                  <a:srgbClr val="5d6947"/>
                </a:solidFill>
                <a:uFill>
                  <a:solidFill>
                    <a:srgbClr val="ffffff"/>
                  </a:solidFill>
                </a:uFill>
                <a:latin typeface="Adobe 繁黑體 Std B"/>
                <a:ea typeface="標楷體"/>
              </a:rPr>
              <a:t>天班</a:t>
            </a:r>
            <a:r>
              <a:rPr b="1" lang="en-US" sz="2400" spc="-1" strike="noStrike">
                <a:solidFill>
                  <a:srgbClr val="5d6947"/>
                </a:solidFill>
                <a:uFill>
                  <a:solidFill>
                    <a:srgbClr val="ffffff"/>
                  </a:solidFill>
                </a:uFill>
                <a:latin typeface="Adobe 繁黑體 Std B"/>
                <a:ea typeface="標楷體"/>
              </a:rPr>
              <a:t>!</a:t>
            </a:r>
            <a:endParaRPr b="0" lang="en-US" sz="1800" spc="-1" strike="noStrike">
              <a:solidFill>
                <a:srgbClr val="000000"/>
              </a:solidFill>
              <a:uFill>
                <a:solidFill>
                  <a:srgbClr val="ffffff"/>
                </a:solidFill>
              </a:uFill>
              <a:latin typeface="Arial"/>
            </a:endParaRPr>
          </a:p>
          <a:p>
            <a:pPr>
              <a:lnSpc>
                <a:spcPct val="100000"/>
              </a:lnSpc>
            </a:pPr>
            <a:r>
              <a:rPr b="1" lang="en-US" sz="2400" spc="-1" strike="noStrike">
                <a:solidFill>
                  <a:srgbClr val="5d6947"/>
                </a:solidFill>
                <a:uFill>
                  <a:solidFill>
                    <a:srgbClr val="ffffff"/>
                  </a:solidFill>
                </a:uFill>
                <a:latin typeface="Adobe 繁黑體 Std B"/>
                <a:ea typeface="標楷體"/>
              </a:rPr>
              <a:t>………</a:t>
            </a:r>
            <a:r>
              <a:rPr b="1" lang="en-US" sz="2400" spc="-1" strike="noStrike">
                <a:solidFill>
                  <a:srgbClr val="5d6947"/>
                </a:solidFill>
                <a:uFill>
                  <a:solidFill>
                    <a:srgbClr val="ffffff"/>
                  </a:solidFill>
                </a:uFill>
                <a:latin typeface="Adobe 繁黑體 Std B"/>
                <a:ea typeface="標楷體"/>
              </a:rPr>
              <a:t>Orz</a:t>
            </a:r>
            <a:endParaRPr b="0" lang="en-US" sz="1800" spc="-1" strike="noStrike">
              <a:solidFill>
                <a:srgbClr val="000000"/>
              </a:solidFill>
              <a:uFill>
                <a:solidFill>
                  <a:srgbClr val="ffffff"/>
                </a:solidFill>
              </a:uFill>
              <a:latin typeface="Arial"/>
            </a:endParaRPr>
          </a:p>
        </p:txBody>
      </p:sp>
      <p:sp>
        <p:nvSpPr>
          <p:cNvPr id="405" name="CustomShape 37"/>
          <p:cNvSpPr/>
          <p:nvPr/>
        </p:nvSpPr>
        <p:spPr>
          <a:xfrm>
            <a:off x="8686800" y="6400800"/>
            <a:ext cx="456840" cy="456840"/>
          </a:xfrm>
          <a:prstGeom prst="ellipse">
            <a:avLst/>
          </a:prstGeom>
          <a:noFill/>
          <a:ln>
            <a:noFill/>
          </a:ln>
        </p:spPr>
        <p:style>
          <a:lnRef idx="0"/>
          <a:fillRef idx="0"/>
          <a:effectRef idx="0"/>
          <a:fontRef idx="minor"/>
        </p:style>
        <p:txBody>
          <a:bodyPr lIns="90000" rIns="90000" tIns="46800" bIns="46800"/>
          <a:p>
            <a:pPr algn="ctr">
              <a:lnSpc>
                <a:spcPct val="100000"/>
              </a:lnSpc>
            </a:pPr>
            <a:fld id="{97422C18-1FD1-470C-A6BB-5B0CA68B4D06}" type="slidenum">
              <a:rPr b="1" lang="en-US" sz="1200" spc="-1" strike="noStrike">
                <a:solidFill>
                  <a:srgbClr val="ffffff"/>
                </a:solidFill>
                <a:uFill>
                  <a:solidFill>
                    <a:srgbClr val="ffffff"/>
                  </a:solidFill>
                </a:uFill>
                <a:latin typeface="Times New Roman"/>
                <a:ea typeface="標楷體"/>
              </a:rPr>
              <a:t>1</a:t>
            </a:fld>
            <a:endParaRPr b="0" lang="en-US" sz="1800" spc="-1" strike="noStrike">
              <a:solidFill>
                <a:srgbClr val="000000"/>
              </a:solidFill>
              <a:uFill>
                <a:solidFill>
                  <a:srgbClr val="ffffff"/>
                </a:solidFill>
              </a:uFill>
              <a:latin typeface="Arial"/>
            </a:endParaRPr>
          </a:p>
        </p:txBody>
      </p:sp>
      <p:sp>
        <p:nvSpPr>
          <p:cNvPr id="406" name="TextShape 38"/>
          <p:cNvSpPr txBox="1"/>
          <p:nvPr/>
        </p:nvSpPr>
        <p:spPr>
          <a:xfrm>
            <a:off x="509760" y="6443640"/>
            <a:ext cx="907560" cy="309240"/>
          </a:xfrm>
          <a:prstGeom prst="rect">
            <a:avLst/>
          </a:prstGeom>
          <a:noFill/>
          <a:ln>
            <a:noFill/>
          </a:ln>
        </p:spPr>
        <p:txBody>
          <a:bodyPr lIns="90000" rIns="90000" tIns="46800" bIns="46800"/>
          <a:p>
            <a:pPr algn="ctr">
              <a:lnSpc>
                <a:spcPct val="100000"/>
              </a:lnSpc>
            </a:pPr>
            <a:fld id="{4F2E7DAB-4B08-47F1-9F33-A5C7CD50CAC5}" type="slidenum">
              <a:rPr b="1" lang="en-US" sz="1200" spc="-1" strike="noStrike">
                <a:solidFill>
                  <a:srgbClr val="ffffff"/>
                </a:solidFill>
                <a:uFill>
                  <a:solidFill>
                    <a:srgbClr val="ffffff"/>
                  </a:solidFill>
                </a:uFill>
                <a:latin typeface="Times New Roman"/>
                <a:ea typeface="標楷體"/>
              </a:rPr>
              <a:t>1</a:t>
            </a:fld>
            <a:endParaRPr b="0" lang="en-US" sz="1400" spc="-1" strike="noStrike">
              <a:solidFill>
                <a:srgbClr val="000000"/>
              </a:solidFill>
              <a:uFill>
                <a:solidFill>
                  <a:srgbClr val="ffffff"/>
                </a:solidFill>
              </a:uFill>
              <a:latin typeface="Times New Roman"/>
            </a:endParaRPr>
          </a:p>
        </p:txBody>
      </p:sp>
      <p:sp>
        <p:nvSpPr>
          <p:cNvPr id="407" name="TextShape 39"/>
          <p:cNvSpPr txBox="1"/>
          <p:nvPr/>
        </p:nvSpPr>
        <p:spPr>
          <a:xfrm>
            <a:off x="6156360" y="6453360"/>
            <a:ext cx="2889000" cy="313920"/>
          </a:xfrm>
          <a:prstGeom prst="rect">
            <a:avLst/>
          </a:prstGeom>
          <a:noFill/>
          <a:ln>
            <a:noFill/>
          </a:ln>
        </p:spPr>
        <p:txBody>
          <a:bodyPr lIns="90000" rIns="90000" tIns="46800" bIns="46800"/>
          <a:p>
            <a:endParaRPr b="0" lang="en-US" sz="2400" spc="-1" strike="noStrike">
              <a:solidFill>
                <a:srgbClr val="000000"/>
              </a:solidFill>
              <a:uFill>
                <a:solidFill>
                  <a:srgbClr val="ffffff"/>
                </a:solidFill>
              </a:uFill>
              <a:latin typeface="Times New Roman"/>
            </a:endParaRPr>
          </a:p>
        </p:txBody>
      </p:sp>
    </p:spTree>
  </p:cSld>
  <p:timing>
    <p:tnLst>
      <p:par>
        <p:cTn id="38" dur="indefinite" restart="never" nodeType="tmRoot">
          <p:childTnLst>
            <p:seq>
              <p:cTn id="39"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5274</TotalTime>
  <Application>LibreOffice/5.1.5.2$Windows_X86_64 LibreOffice_project/7a864d8825610a8c07cfc3bc01dd4fce6a9447e5</Application>
  <Words>13662</Words>
  <Paragraphs>1543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2011-05-10T01:15:02Z</dcterms:created>
  <dc:creator>Lisa.Zhang</dc:creator>
  <dc:description/>
  <dc:language>zh-TW</dc:language>
  <cp:lastModifiedBy/>
  <cp:lastPrinted>2017-08-04T17:31:22Z</cp:lastPrinted>
  <dcterms:modified xsi:type="dcterms:W3CDTF">2017-08-04T17:35:02Z</dcterms:modified>
  <cp:revision>433</cp:revision>
  <dc:subject/>
  <dc:title>Themegallery PowerTemplate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69</vt:i4>
  </property>
  <property fmtid="{D5CDD505-2E9C-101B-9397-08002B2CF9AE}" pid="8" name="PresentationFormat">
    <vt:lpwstr>如螢幕大小 (4:3)</vt:lpwstr>
  </property>
  <property fmtid="{D5CDD505-2E9C-101B-9397-08002B2CF9AE}" pid="9" name="ScaleCrop">
    <vt:bool>0</vt:bool>
  </property>
  <property fmtid="{D5CDD505-2E9C-101B-9397-08002B2CF9AE}" pid="10" name="ShareDoc">
    <vt:bool>0</vt:bool>
  </property>
  <property fmtid="{D5CDD505-2E9C-101B-9397-08002B2CF9AE}" pid="11" name="Slides">
    <vt:i4>124</vt:i4>
  </property>
</Properties>
</file>